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4"/>
  </p:notesMasterIdLst>
  <p:handoutMasterIdLst>
    <p:handoutMasterId r:id="rId25"/>
  </p:handoutMasterIdLst>
  <p:sldIdLst>
    <p:sldId id="256" r:id="rId5"/>
    <p:sldId id="373" r:id="rId6"/>
    <p:sldId id="636" r:id="rId7"/>
    <p:sldId id="573" r:id="rId8"/>
    <p:sldId id="598" r:id="rId9"/>
    <p:sldId id="631" r:id="rId10"/>
    <p:sldId id="599" r:id="rId11"/>
    <p:sldId id="600" r:id="rId12"/>
    <p:sldId id="626" r:id="rId13"/>
    <p:sldId id="627" r:id="rId14"/>
    <p:sldId id="637" r:id="rId15"/>
    <p:sldId id="628" r:id="rId16"/>
    <p:sldId id="629" r:id="rId17"/>
    <p:sldId id="630" r:id="rId18"/>
    <p:sldId id="633" r:id="rId19"/>
    <p:sldId id="634" r:id="rId20"/>
    <p:sldId id="635" r:id="rId21"/>
    <p:sldId id="632" r:id="rId22"/>
    <p:sldId id="260"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88E4E9"/>
    <a:srgbClr val="00B0F0"/>
    <a:srgbClr val="96F9F0"/>
    <a:srgbClr val="55D6F9"/>
    <a:srgbClr val="42EEDE"/>
    <a:srgbClr val="54C7E5"/>
    <a:srgbClr val="C00000"/>
    <a:srgbClr val="C55A1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650" autoAdjust="0"/>
    <p:restoredTop sz="93591"/>
  </p:normalViewPr>
  <p:slideViewPr>
    <p:cSldViewPr snapToGrid="0">
      <p:cViewPr varScale="1">
        <p:scale>
          <a:sx n="87" d="100"/>
          <a:sy n="87" d="100"/>
        </p:scale>
        <p:origin x="75" y="415"/>
      </p:cViewPr>
      <p:guideLst>
        <p:guide orient="horz" pos="2160"/>
        <p:guide pos="3840"/>
      </p:guideLst>
    </p:cSldViewPr>
  </p:slideViewPr>
  <p:notesTextViewPr>
    <p:cViewPr>
      <p:scale>
        <a:sx n="50" d="100"/>
        <a:sy n="50" d="100"/>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479E9D1-9BF0-4590-93E9-CEBE68D7E940}" type="datetimeFigureOut">
              <a:rPr lang="en-GB" smtClean="0"/>
              <a:t>22/10/2024</a:t>
            </a:fld>
            <a:endParaRPr lang="en-GB"/>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6401D88-D640-45B3-A274-37CE828BF5A4}" type="slidenum">
              <a:rPr lang="en-GB" smtClean="0"/>
              <a:t>‹#›</a:t>
            </a:fld>
            <a:endParaRPr lang="en-GB"/>
          </a:p>
        </p:txBody>
      </p:sp>
    </p:spTree>
    <p:extLst>
      <p:ext uri="{BB962C8B-B14F-4D97-AF65-F5344CB8AC3E}">
        <p14:creationId xmlns:p14="http://schemas.microsoft.com/office/powerpoint/2010/main" val="19334921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FI"/>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4148F16-BF7A-4F46-8638-D8BDBA5C460F}" type="datetimeFigureOut">
              <a:rPr lang="en-FI" smtClean="0"/>
              <a:t>10/22/2024</a:t>
            </a:fld>
            <a:endParaRPr lang="en-FI"/>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FI"/>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FI"/>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FI"/>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2CC9347-A9CA-0B41-9C3C-7ADBB4FD3F7A}" type="slidenum">
              <a:rPr lang="en-FI" smtClean="0"/>
              <a:t>‹#›</a:t>
            </a:fld>
            <a:endParaRPr lang="en-FI"/>
          </a:p>
        </p:txBody>
      </p:sp>
    </p:spTree>
    <p:extLst>
      <p:ext uri="{BB962C8B-B14F-4D97-AF65-F5344CB8AC3E}">
        <p14:creationId xmlns:p14="http://schemas.microsoft.com/office/powerpoint/2010/main" val="6119472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D26A46-4328-932D-2351-099131EE178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D66256-A851-3835-6EBD-137672D60AD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BCD9E33-4702-EEF1-7B40-A38948C4AED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B70EB42-1113-5402-57F5-2D16F019F94B}"/>
              </a:ext>
            </a:extLst>
          </p:cNvPr>
          <p:cNvSpPr>
            <a:spLocks noGrp="1"/>
          </p:cNvSpPr>
          <p:nvPr>
            <p:ph type="sldNum" sz="quarter" idx="10"/>
          </p:nvPr>
        </p:nvSpPr>
        <p:spPr/>
        <p:txBody>
          <a:bodyPr/>
          <a:lstStyle/>
          <a:p>
            <a:fld id="{92CC9347-A9CA-0B41-9C3C-7ADBB4FD3F7A}" type="slidenum">
              <a:rPr lang="en-FI" smtClean="0"/>
              <a:t>2</a:t>
            </a:fld>
            <a:endParaRPr lang="en-FI"/>
          </a:p>
        </p:txBody>
      </p:sp>
    </p:spTree>
    <p:extLst>
      <p:ext uri="{BB962C8B-B14F-4D97-AF65-F5344CB8AC3E}">
        <p14:creationId xmlns:p14="http://schemas.microsoft.com/office/powerpoint/2010/main" val="12911086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C68692-289B-19DE-F8C1-5E0173A64DC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70800F8-2CD8-A673-1666-86AE4F780F8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6F1F3CA-48C8-EFA1-9850-80E7106350B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082590A-C959-93CA-0DC0-B084FF2722E0}"/>
              </a:ext>
            </a:extLst>
          </p:cNvPr>
          <p:cNvSpPr>
            <a:spLocks noGrp="1"/>
          </p:cNvSpPr>
          <p:nvPr>
            <p:ph type="sldNum" sz="quarter" idx="10"/>
          </p:nvPr>
        </p:nvSpPr>
        <p:spPr/>
        <p:txBody>
          <a:bodyPr/>
          <a:lstStyle/>
          <a:p>
            <a:fld id="{92CC9347-A9CA-0B41-9C3C-7ADBB4FD3F7A}" type="slidenum">
              <a:rPr lang="en-FI" smtClean="0"/>
              <a:t>11</a:t>
            </a:fld>
            <a:endParaRPr lang="en-FI"/>
          </a:p>
        </p:txBody>
      </p:sp>
    </p:spTree>
    <p:extLst>
      <p:ext uri="{BB962C8B-B14F-4D97-AF65-F5344CB8AC3E}">
        <p14:creationId xmlns:p14="http://schemas.microsoft.com/office/powerpoint/2010/main" val="33048090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2B4E68-F656-F5AB-A4CA-662C1ECE343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FA922D-15D2-ED5E-7A5E-E7F2324CE47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6F5E2F3-1A9D-5C08-7AA6-64AD163E649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0AEAE27-A5BE-EC99-62B2-29EF038F2C55}"/>
              </a:ext>
            </a:extLst>
          </p:cNvPr>
          <p:cNvSpPr>
            <a:spLocks noGrp="1"/>
          </p:cNvSpPr>
          <p:nvPr>
            <p:ph type="sldNum" sz="quarter" idx="10"/>
          </p:nvPr>
        </p:nvSpPr>
        <p:spPr/>
        <p:txBody>
          <a:bodyPr/>
          <a:lstStyle/>
          <a:p>
            <a:fld id="{92CC9347-A9CA-0B41-9C3C-7ADBB4FD3F7A}" type="slidenum">
              <a:rPr lang="en-FI" smtClean="0"/>
              <a:t>12</a:t>
            </a:fld>
            <a:endParaRPr lang="en-FI"/>
          </a:p>
        </p:txBody>
      </p:sp>
    </p:spTree>
    <p:extLst>
      <p:ext uri="{BB962C8B-B14F-4D97-AF65-F5344CB8AC3E}">
        <p14:creationId xmlns:p14="http://schemas.microsoft.com/office/powerpoint/2010/main" val="13536776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A071D0-A11B-AE03-0025-4E40005CCC5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2B7B231-B423-D853-1121-A191254BDD9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9882132-C267-3B07-5B57-31E5E3F565C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5FC8F82-5806-1028-A871-E80793F87EAA}"/>
              </a:ext>
            </a:extLst>
          </p:cNvPr>
          <p:cNvSpPr>
            <a:spLocks noGrp="1"/>
          </p:cNvSpPr>
          <p:nvPr>
            <p:ph type="sldNum" sz="quarter" idx="10"/>
          </p:nvPr>
        </p:nvSpPr>
        <p:spPr/>
        <p:txBody>
          <a:bodyPr/>
          <a:lstStyle/>
          <a:p>
            <a:fld id="{92CC9347-A9CA-0B41-9C3C-7ADBB4FD3F7A}" type="slidenum">
              <a:rPr lang="en-FI" smtClean="0"/>
              <a:t>13</a:t>
            </a:fld>
            <a:endParaRPr lang="en-FI"/>
          </a:p>
        </p:txBody>
      </p:sp>
    </p:spTree>
    <p:extLst>
      <p:ext uri="{BB962C8B-B14F-4D97-AF65-F5344CB8AC3E}">
        <p14:creationId xmlns:p14="http://schemas.microsoft.com/office/powerpoint/2010/main" val="4884085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12D8C3-B2B8-4130-596A-FD93F7D0C9D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EE99045-78C4-80F5-DBEA-9B71A0F754D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9D87BC0-2211-2E97-A640-EAEA054E00A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BC33794-AE47-9AA7-2644-EE40222A5E2C}"/>
              </a:ext>
            </a:extLst>
          </p:cNvPr>
          <p:cNvSpPr>
            <a:spLocks noGrp="1"/>
          </p:cNvSpPr>
          <p:nvPr>
            <p:ph type="sldNum" sz="quarter" idx="10"/>
          </p:nvPr>
        </p:nvSpPr>
        <p:spPr/>
        <p:txBody>
          <a:bodyPr/>
          <a:lstStyle/>
          <a:p>
            <a:fld id="{92CC9347-A9CA-0B41-9C3C-7ADBB4FD3F7A}" type="slidenum">
              <a:rPr lang="en-FI" smtClean="0"/>
              <a:t>14</a:t>
            </a:fld>
            <a:endParaRPr lang="en-FI"/>
          </a:p>
        </p:txBody>
      </p:sp>
    </p:spTree>
    <p:extLst>
      <p:ext uri="{BB962C8B-B14F-4D97-AF65-F5344CB8AC3E}">
        <p14:creationId xmlns:p14="http://schemas.microsoft.com/office/powerpoint/2010/main" val="29120598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12D8C3-B2B8-4130-596A-FD93F7D0C9D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EE99045-78C4-80F5-DBEA-9B71A0F754D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9D87BC0-2211-2E97-A640-EAEA054E00A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BC33794-AE47-9AA7-2644-EE40222A5E2C}"/>
              </a:ext>
            </a:extLst>
          </p:cNvPr>
          <p:cNvSpPr>
            <a:spLocks noGrp="1"/>
          </p:cNvSpPr>
          <p:nvPr>
            <p:ph type="sldNum" sz="quarter" idx="10"/>
          </p:nvPr>
        </p:nvSpPr>
        <p:spPr/>
        <p:txBody>
          <a:bodyPr/>
          <a:lstStyle/>
          <a:p>
            <a:fld id="{92CC9347-A9CA-0B41-9C3C-7ADBB4FD3F7A}" type="slidenum">
              <a:rPr lang="en-FI" smtClean="0"/>
              <a:t>15</a:t>
            </a:fld>
            <a:endParaRPr lang="en-FI"/>
          </a:p>
        </p:txBody>
      </p:sp>
    </p:spTree>
    <p:extLst>
      <p:ext uri="{BB962C8B-B14F-4D97-AF65-F5344CB8AC3E}">
        <p14:creationId xmlns:p14="http://schemas.microsoft.com/office/powerpoint/2010/main" val="30533727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12D8C3-B2B8-4130-596A-FD93F7D0C9D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EE99045-78C4-80F5-DBEA-9B71A0F754D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9D87BC0-2211-2E97-A640-EAEA054E00A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BC33794-AE47-9AA7-2644-EE40222A5E2C}"/>
              </a:ext>
            </a:extLst>
          </p:cNvPr>
          <p:cNvSpPr>
            <a:spLocks noGrp="1"/>
          </p:cNvSpPr>
          <p:nvPr>
            <p:ph type="sldNum" sz="quarter" idx="10"/>
          </p:nvPr>
        </p:nvSpPr>
        <p:spPr/>
        <p:txBody>
          <a:bodyPr/>
          <a:lstStyle/>
          <a:p>
            <a:fld id="{92CC9347-A9CA-0B41-9C3C-7ADBB4FD3F7A}" type="slidenum">
              <a:rPr lang="en-FI" smtClean="0"/>
              <a:t>16</a:t>
            </a:fld>
            <a:endParaRPr lang="en-FI"/>
          </a:p>
        </p:txBody>
      </p:sp>
    </p:spTree>
    <p:extLst>
      <p:ext uri="{BB962C8B-B14F-4D97-AF65-F5344CB8AC3E}">
        <p14:creationId xmlns:p14="http://schemas.microsoft.com/office/powerpoint/2010/main" val="9160599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12D8C3-B2B8-4130-596A-FD93F7D0C9D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EE99045-78C4-80F5-DBEA-9B71A0F754D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9D87BC0-2211-2E97-A640-EAEA054E00A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BC33794-AE47-9AA7-2644-EE40222A5E2C}"/>
              </a:ext>
            </a:extLst>
          </p:cNvPr>
          <p:cNvSpPr>
            <a:spLocks noGrp="1"/>
          </p:cNvSpPr>
          <p:nvPr>
            <p:ph type="sldNum" sz="quarter" idx="10"/>
          </p:nvPr>
        </p:nvSpPr>
        <p:spPr/>
        <p:txBody>
          <a:bodyPr/>
          <a:lstStyle/>
          <a:p>
            <a:fld id="{92CC9347-A9CA-0B41-9C3C-7ADBB4FD3F7A}" type="slidenum">
              <a:rPr lang="en-FI" smtClean="0"/>
              <a:t>17</a:t>
            </a:fld>
            <a:endParaRPr lang="en-FI"/>
          </a:p>
        </p:txBody>
      </p:sp>
    </p:spTree>
    <p:extLst>
      <p:ext uri="{BB962C8B-B14F-4D97-AF65-F5344CB8AC3E}">
        <p14:creationId xmlns:p14="http://schemas.microsoft.com/office/powerpoint/2010/main" val="29999696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EC7442-B93F-39F8-42EE-E42949261B9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F0EC4F9-A3EA-EAC8-E146-E400EBBACB5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D306F0E-AB3F-184E-BF89-ADA0626DDCF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D33864D-B95C-A4DF-4E0D-6A253F6BF764}"/>
              </a:ext>
            </a:extLst>
          </p:cNvPr>
          <p:cNvSpPr>
            <a:spLocks noGrp="1"/>
          </p:cNvSpPr>
          <p:nvPr>
            <p:ph type="sldNum" sz="quarter" idx="10"/>
          </p:nvPr>
        </p:nvSpPr>
        <p:spPr/>
        <p:txBody>
          <a:bodyPr/>
          <a:lstStyle/>
          <a:p>
            <a:fld id="{92CC9347-A9CA-0B41-9C3C-7ADBB4FD3F7A}" type="slidenum">
              <a:rPr lang="en-FI" smtClean="0"/>
              <a:t>18</a:t>
            </a:fld>
            <a:endParaRPr lang="en-FI"/>
          </a:p>
        </p:txBody>
      </p:sp>
    </p:spTree>
    <p:extLst>
      <p:ext uri="{BB962C8B-B14F-4D97-AF65-F5344CB8AC3E}">
        <p14:creationId xmlns:p14="http://schemas.microsoft.com/office/powerpoint/2010/main" val="5846018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EC7442-B93F-39F8-42EE-E42949261B9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F0EC4F9-A3EA-EAC8-E146-E400EBBACB5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D306F0E-AB3F-184E-BF89-ADA0626DDCF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D33864D-B95C-A4DF-4E0D-6A253F6BF764}"/>
              </a:ext>
            </a:extLst>
          </p:cNvPr>
          <p:cNvSpPr>
            <a:spLocks noGrp="1"/>
          </p:cNvSpPr>
          <p:nvPr>
            <p:ph type="sldNum" sz="quarter" idx="10"/>
          </p:nvPr>
        </p:nvSpPr>
        <p:spPr/>
        <p:txBody>
          <a:bodyPr/>
          <a:lstStyle/>
          <a:p>
            <a:fld id="{92CC9347-A9CA-0B41-9C3C-7ADBB4FD3F7A}" type="slidenum">
              <a:rPr lang="en-FI" smtClean="0"/>
              <a:t>3</a:t>
            </a:fld>
            <a:endParaRPr lang="en-FI"/>
          </a:p>
        </p:txBody>
      </p:sp>
    </p:spTree>
    <p:extLst>
      <p:ext uri="{BB962C8B-B14F-4D97-AF65-F5344CB8AC3E}">
        <p14:creationId xmlns:p14="http://schemas.microsoft.com/office/powerpoint/2010/main" val="34359088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426640-4E9C-59F3-78BD-D4CE05DD765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A697701-36C4-3AAD-BED2-E6426D47719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3DB4B96-681E-9562-BDCA-00E17A93F25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6356EFD-6D7D-48B3-42A9-CF1067C78933}"/>
              </a:ext>
            </a:extLst>
          </p:cNvPr>
          <p:cNvSpPr>
            <a:spLocks noGrp="1"/>
          </p:cNvSpPr>
          <p:nvPr>
            <p:ph type="sldNum" sz="quarter" idx="10"/>
          </p:nvPr>
        </p:nvSpPr>
        <p:spPr/>
        <p:txBody>
          <a:bodyPr/>
          <a:lstStyle/>
          <a:p>
            <a:fld id="{92CC9347-A9CA-0B41-9C3C-7ADBB4FD3F7A}" type="slidenum">
              <a:rPr lang="en-FI" smtClean="0"/>
              <a:t>4</a:t>
            </a:fld>
            <a:endParaRPr lang="en-FI"/>
          </a:p>
        </p:txBody>
      </p:sp>
    </p:spTree>
    <p:extLst>
      <p:ext uri="{BB962C8B-B14F-4D97-AF65-F5344CB8AC3E}">
        <p14:creationId xmlns:p14="http://schemas.microsoft.com/office/powerpoint/2010/main" val="39391504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59948B-83B5-E454-A8B5-B846D97BEC8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521F13F-6FEC-F3C5-876F-E3714714577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B4272B5-73DD-F84F-9CF6-66570704339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1D84D58-0126-F491-48C8-86314E8B27F9}"/>
              </a:ext>
            </a:extLst>
          </p:cNvPr>
          <p:cNvSpPr>
            <a:spLocks noGrp="1"/>
          </p:cNvSpPr>
          <p:nvPr>
            <p:ph type="sldNum" sz="quarter" idx="10"/>
          </p:nvPr>
        </p:nvSpPr>
        <p:spPr/>
        <p:txBody>
          <a:bodyPr/>
          <a:lstStyle/>
          <a:p>
            <a:fld id="{92CC9347-A9CA-0B41-9C3C-7ADBB4FD3F7A}" type="slidenum">
              <a:rPr lang="en-FI" smtClean="0"/>
              <a:t>5</a:t>
            </a:fld>
            <a:endParaRPr lang="en-FI"/>
          </a:p>
        </p:txBody>
      </p:sp>
    </p:spTree>
    <p:extLst>
      <p:ext uri="{BB962C8B-B14F-4D97-AF65-F5344CB8AC3E}">
        <p14:creationId xmlns:p14="http://schemas.microsoft.com/office/powerpoint/2010/main" val="2060381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587F1B-56E8-84FE-BCE3-C558547F52F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C5C9CB0-AABA-15EE-BB25-0272788B08F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0335EB3-B54D-E20A-3A2B-55ABEEF82C6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FE81081-A582-1A03-18E7-B22DC438ADD7}"/>
              </a:ext>
            </a:extLst>
          </p:cNvPr>
          <p:cNvSpPr>
            <a:spLocks noGrp="1"/>
          </p:cNvSpPr>
          <p:nvPr>
            <p:ph type="sldNum" sz="quarter" idx="10"/>
          </p:nvPr>
        </p:nvSpPr>
        <p:spPr/>
        <p:txBody>
          <a:bodyPr/>
          <a:lstStyle/>
          <a:p>
            <a:fld id="{92CC9347-A9CA-0B41-9C3C-7ADBB4FD3F7A}" type="slidenum">
              <a:rPr lang="en-FI" smtClean="0"/>
              <a:t>6</a:t>
            </a:fld>
            <a:endParaRPr lang="en-FI"/>
          </a:p>
        </p:txBody>
      </p:sp>
    </p:spTree>
    <p:extLst>
      <p:ext uri="{BB962C8B-B14F-4D97-AF65-F5344CB8AC3E}">
        <p14:creationId xmlns:p14="http://schemas.microsoft.com/office/powerpoint/2010/main" val="15698853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8ADC7E-3253-E07D-2352-6C6F713F9AA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FF86958-D7A6-794F-FEB3-F881222D76F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BA28613-4D0B-AC1C-FE62-65EF8B9F84F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8568956-8B56-B906-BC37-E3C5DBB46AE6}"/>
              </a:ext>
            </a:extLst>
          </p:cNvPr>
          <p:cNvSpPr>
            <a:spLocks noGrp="1"/>
          </p:cNvSpPr>
          <p:nvPr>
            <p:ph type="sldNum" sz="quarter" idx="10"/>
          </p:nvPr>
        </p:nvSpPr>
        <p:spPr/>
        <p:txBody>
          <a:bodyPr/>
          <a:lstStyle/>
          <a:p>
            <a:fld id="{92CC9347-A9CA-0B41-9C3C-7ADBB4FD3F7A}" type="slidenum">
              <a:rPr lang="en-FI" smtClean="0"/>
              <a:t>7</a:t>
            </a:fld>
            <a:endParaRPr lang="en-FI"/>
          </a:p>
        </p:txBody>
      </p:sp>
    </p:spTree>
    <p:extLst>
      <p:ext uri="{BB962C8B-B14F-4D97-AF65-F5344CB8AC3E}">
        <p14:creationId xmlns:p14="http://schemas.microsoft.com/office/powerpoint/2010/main" val="38534538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C9D07C-065F-1441-DE7E-629A99645DE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F643B5B-14D8-9B2D-A62E-1DC0AE0F95B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5929DAC-66C5-FA61-0599-6CB0E5E7B26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14183DD-4FE5-499D-AF44-B69CCFBA7BF3}"/>
              </a:ext>
            </a:extLst>
          </p:cNvPr>
          <p:cNvSpPr>
            <a:spLocks noGrp="1"/>
          </p:cNvSpPr>
          <p:nvPr>
            <p:ph type="sldNum" sz="quarter" idx="10"/>
          </p:nvPr>
        </p:nvSpPr>
        <p:spPr/>
        <p:txBody>
          <a:bodyPr/>
          <a:lstStyle/>
          <a:p>
            <a:fld id="{92CC9347-A9CA-0B41-9C3C-7ADBB4FD3F7A}" type="slidenum">
              <a:rPr lang="en-FI" smtClean="0"/>
              <a:t>8</a:t>
            </a:fld>
            <a:endParaRPr lang="en-FI"/>
          </a:p>
        </p:txBody>
      </p:sp>
    </p:spTree>
    <p:extLst>
      <p:ext uri="{BB962C8B-B14F-4D97-AF65-F5344CB8AC3E}">
        <p14:creationId xmlns:p14="http://schemas.microsoft.com/office/powerpoint/2010/main" val="15910660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D526E6-6316-CB9C-2745-77C9155AC66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2B0D9D7-AB14-F1B1-A6C2-5F6F8BB89BB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9D0A5B3-DCF5-E8BD-9C64-3479153F401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F157906-CF65-571E-3509-646B3E54D0A1}"/>
              </a:ext>
            </a:extLst>
          </p:cNvPr>
          <p:cNvSpPr>
            <a:spLocks noGrp="1"/>
          </p:cNvSpPr>
          <p:nvPr>
            <p:ph type="sldNum" sz="quarter" idx="10"/>
          </p:nvPr>
        </p:nvSpPr>
        <p:spPr/>
        <p:txBody>
          <a:bodyPr/>
          <a:lstStyle/>
          <a:p>
            <a:fld id="{92CC9347-A9CA-0B41-9C3C-7ADBB4FD3F7A}" type="slidenum">
              <a:rPr lang="en-FI" smtClean="0"/>
              <a:t>9</a:t>
            </a:fld>
            <a:endParaRPr lang="en-FI"/>
          </a:p>
        </p:txBody>
      </p:sp>
    </p:spTree>
    <p:extLst>
      <p:ext uri="{BB962C8B-B14F-4D97-AF65-F5344CB8AC3E}">
        <p14:creationId xmlns:p14="http://schemas.microsoft.com/office/powerpoint/2010/main" val="10567398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C68692-289B-19DE-F8C1-5E0173A64DC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70800F8-2CD8-A673-1666-86AE4F780F8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6F1F3CA-48C8-EFA1-9850-80E7106350B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082590A-C959-93CA-0DC0-B084FF2722E0}"/>
              </a:ext>
            </a:extLst>
          </p:cNvPr>
          <p:cNvSpPr>
            <a:spLocks noGrp="1"/>
          </p:cNvSpPr>
          <p:nvPr>
            <p:ph type="sldNum" sz="quarter" idx="10"/>
          </p:nvPr>
        </p:nvSpPr>
        <p:spPr/>
        <p:txBody>
          <a:bodyPr/>
          <a:lstStyle/>
          <a:p>
            <a:fld id="{92CC9347-A9CA-0B41-9C3C-7ADBB4FD3F7A}" type="slidenum">
              <a:rPr lang="en-FI" smtClean="0"/>
              <a:t>10</a:t>
            </a:fld>
            <a:endParaRPr lang="en-FI"/>
          </a:p>
        </p:txBody>
      </p:sp>
    </p:spTree>
    <p:extLst>
      <p:ext uri="{BB962C8B-B14F-4D97-AF65-F5344CB8AC3E}">
        <p14:creationId xmlns:p14="http://schemas.microsoft.com/office/powerpoint/2010/main" val="295289193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5" name="Picture 1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7472516"/>
          </a:xfrm>
          <a:prstGeom prst="rect">
            <a:avLst/>
          </a:prstGeom>
        </p:spPr>
      </p:pic>
      <p:sp>
        <p:nvSpPr>
          <p:cNvPr id="2" name="Title 1"/>
          <p:cNvSpPr>
            <a:spLocks noGrp="1"/>
          </p:cNvSpPr>
          <p:nvPr>
            <p:ph type="ctrTitle"/>
          </p:nvPr>
        </p:nvSpPr>
        <p:spPr>
          <a:xfrm>
            <a:off x="4258492" y="4376057"/>
            <a:ext cx="7733212" cy="897385"/>
          </a:xfrm>
        </p:spPr>
        <p:txBody>
          <a:bodyPr anchor="b">
            <a:normAutofit/>
          </a:bodyPr>
          <a:lstStyle>
            <a:lvl1pPr algn="ctr">
              <a:defRPr sz="4500" b="0">
                <a:solidFill>
                  <a:schemeClr val="tx1">
                    <a:lumMod val="75000"/>
                    <a:lumOff val="25000"/>
                  </a:schemeClr>
                </a:solidFill>
                <a:latin typeface="+mn-lt"/>
              </a:defRPr>
            </a:lvl1pPr>
          </a:lstStyle>
          <a:p>
            <a:r>
              <a:rPr lang="en-US"/>
              <a:t>Click to edit Master title style</a:t>
            </a:r>
            <a:endParaRPr lang="en-GB"/>
          </a:p>
        </p:txBody>
      </p:sp>
      <p:sp>
        <p:nvSpPr>
          <p:cNvPr id="3" name="Subtitle 2"/>
          <p:cNvSpPr>
            <a:spLocks noGrp="1"/>
          </p:cNvSpPr>
          <p:nvPr>
            <p:ph type="subTitle" idx="1"/>
          </p:nvPr>
        </p:nvSpPr>
        <p:spPr>
          <a:xfrm>
            <a:off x="4258492" y="5372049"/>
            <a:ext cx="7733212" cy="793620"/>
          </a:xfrm>
        </p:spPr>
        <p:txBody>
          <a:bodyPr/>
          <a:lstStyle>
            <a:lvl1pPr marL="0" indent="0" algn="ctr">
              <a:buNone/>
              <a:defRPr sz="24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pic>
        <p:nvPicPr>
          <p:cNvPr id="13" name="Picture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33104" y="3051005"/>
            <a:ext cx="2723605" cy="727783"/>
          </a:xfrm>
          <a:prstGeom prst="rect">
            <a:avLst/>
          </a:prstGeom>
        </p:spPr>
      </p:pic>
      <p:pic>
        <p:nvPicPr>
          <p:cNvPr id="14" name="Picture 13"/>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0733" y="3910598"/>
            <a:ext cx="3614400" cy="930918"/>
          </a:xfrm>
          <a:prstGeom prst="rect">
            <a:avLst/>
          </a:prstGeom>
        </p:spPr>
      </p:pic>
    </p:spTree>
    <p:extLst>
      <p:ext uri="{BB962C8B-B14F-4D97-AF65-F5344CB8AC3E}">
        <p14:creationId xmlns:p14="http://schemas.microsoft.com/office/powerpoint/2010/main" val="15975235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8B2F657E-F44B-44F8-A6B2-6B7032FF1FB0}" type="datetimeFigureOut">
              <a:rPr lang="en-GB" smtClean="0"/>
              <a:t>22/10/2024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C194152-224B-4EDE-8428-7082BF23D4A0}" type="slidenum">
              <a:rPr lang="en-GB" smtClean="0"/>
              <a:t>‹#›</a:t>
            </a:fld>
            <a:endParaRPr lang="en-GB"/>
          </a:p>
        </p:txBody>
      </p:sp>
    </p:spTree>
    <p:extLst>
      <p:ext uri="{BB962C8B-B14F-4D97-AF65-F5344CB8AC3E}">
        <p14:creationId xmlns:p14="http://schemas.microsoft.com/office/powerpoint/2010/main" val="16864234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8B2F657E-F44B-44F8-A6B2-6B7032FF1FB0}" type="datetimeFigureOut">
              <a:rPr lang="en-GB" smtClean="0"/>
              <a:t>22/10/2024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C194152-224B-4EDE-8428-7082BF23D4A0}" type="slidenum">
              <a:rPr lang="en-GB" smtClean="0"/>
              <a:t>‹#›</a:t>
            </a:fld>
            <a:endParaRPr lang="en-GB"/>
          </a:p>
        </p:txBody>
      </p:sp>
    </p:spTree>
    <p:extLst>
      <p:ext uri="{BB962C8B-B14F-4D97-AF65-F5344CB8AC3E}">
        <p14:creationId xmlns:p14="http://schemas.microsoft.com/office/powerpoint/2010/main" val="23076953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solidFill>
                  <a:schemeClr val="tx1">
                    <a:lumMod val="75000"/>
                    <a:lumOff val="25000"/>
                  </a:schemeClr>
                </a:solidFill>
              </a:defRPr>
            </a:lvl1pPr>
          </a:lstStyle>
          <a:p>
            <a:r>
              <a:rPr lang="en-US"/>
              <a:t>Click to edit Master title style</a:t>
            </a:r>
            <a:endParaRPr lang="en-GB"/>
          </a:p>
        </p:txBody>
      </p:sp>
      <p:sp>
        <p:nvSpPr>
          <p:cNvPr id="3" name="Content Placeholder 2"/>
          <p:cNvSpPr>
            <a:spLocks noGrp="1"/>
          </p:cNvSpPr>
          <p:nvPr>
            <p:ph idx="1"/>
          </p:nvPr>
        </p:nvSpPr>
        <p:spPr/>
        <p:txBody>
          <a:bodyPr/>
          <a:lstStyle>
            <a:lvl1pPr>
              <a:defRPr sz="2400">
                <a:solidFill>
                  <a:schemeClr val="tx1">
                    <a:lumMod val="65000"/>
                    <a:lumOff val="35000"/>
                  </a:schemeClr>
                </a:solidFill>
              </a:defRPr>
            </a:lvl1pPr>
            <a:lvl2pPr marL="685800" indent="-228600">
              <a:buFont typeface="Calibri" panose="020F0502020204030204" pitchFamily="34" charset="0"/>
              <a:buChar char="-"/>
              <a:defRPr sz="2200">
                <a:solidFill>
                  <a:schemeClr val="tx1">
                    <a:lumMod val="65000"/>
                    <a:lumOff val="35000"/>
                  </a:schemeClr>
                </a:solidFill>
              </a:defRPr>
            </a:lvl2pPr>
            <a:lvl3pPr marL="1143000" indent="-228600">
              <a:buFont typeface="Calibri" panose="020F0502020204030204" pitchFamily="34" charset="0"/>
              <a:buChar char="-"/>
              <a:defRPr sz="1800">
                <a:solidFill>
                  <a:schemeClr val="tx1">
                    <a:lumMod val="65000"/>
                    <a:lumOff val="35000"/>
                  </a:schemeClr>
                </a:solidFill>
              </a:defRPr>
            </a:lvl3pPr>
            <a:lvl4pPr marL="1600200" indent="-228600">
              <a:buFont typeface="Calibri" panose="020F0502020204030204" pitchFamily="34" charset="0"/>
              <a:buChar char="-"/>
              <a:defRPr>
                <a:solidFill>
                  <a:schemeClr val="tx1">
                    <a:lumMod val="65000"/>
                    <a:lumOff val="35000"/>
                  </a:schemeClr>
                </a:solidFill>
              </a:defRPr>
            </a:lvl4pPr>
            <a:lvl5pPr marL="2057400" indent="-228600">
              <a:buFont typeface="Calibri" panose="020F0502020204030204" pitchFamily="34" charset="0"/>
              <a:buChar char="-"/>
              <a:defRPr>
                <a:solidFill>
                  <a:schemeClr val="tx1">
                    <a:lumMod val="65000"/>
                    <a:lumOff val="35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r="7961"/>
          <a:stretch/>
        </p:blipFill>
        <p:spPr>
          <a:xfrm>
            <a:off x="0" y="6374674"/>
            <a:ext cx="12187646" cy="483326"/>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71994" y="6453753"/>
            <a:ext cx="1199606" cy="320550"/>
          </a:xfrm>
          <a:prstGeom prst="rect">
            <a:avLst/>
          </a:prstGeom>
        </p:spPr>
      </p:pic>
      <p:pic>
        <p:nvPicPr>
          <p:cNvPr id="9" name="Picture 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496006" y="6370057"/>
            <a:ext cx="1691640" cy="435695"/>
          </a:xfrm>
          <a:prstGeom prst="rect">
            <a:avLst/>
          </a:prstGeom>
        </p:spPr>
      </p:pic>
    </p:spTree>
    <p:extLst>
      <p:ext uri="{BB962C8B-B14F-4D97-AF65-F5344CB8AC3E}">
        <p14:creationId xmlns:p14="http://schemas.microsoft.com/office/powerpoint/2010/main" val="30737427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7826403" cy="6858000"/>
          </a:xfrm>
          <a:prstGeom prst="rect">
            <a:avLst/>
          </a:prstGeom>
        </p:spPr>
      </p:pic>
      <p:sp>
        <p:nvSpPr>
          <p:cNvPr id="12" name="Title Placeholder 1"/>
          <p:cNvSpPr>
            <a:spLocks noGrp="1"/>
          </p:cNvSpPr>
          <p:nvPr>
            <p:ph type="title"/>
          </p:nvPr>
        </p:nvSpPr>
        <p:spPr>
          <a:xfrm>
            <a:off x="636601" y="2148840"/>
            <a:ext cx="3276600" cy="2841171"/>
          </a:xfrm>
          <a:prstGeom prst="rect">
            <a:avLst/>
          </a:prstGeom>
        </p:spPr>
        <p:txBody>
          <a:bodyPr vert="horz" lIns="91440" tIns="45720" rIns="91440" bIns="45720" rtlCol="0" anchor="ctr">
            <a:normAutofit/>
          </a:bodyPr>
          <a:lstStyle>
            <a:lvl1pPr>
              <a:defRPr b="1">
                <a:solidFill>
                  <a:schemeClr val="bg1"/>
                </a:solidFill>
              </a:defRPr>
            </a:lvl1pPr>
          </a:lstStyle>
          <a:p>
            <a:r>
              <a:rPr lang="en-US"/>
              <a:t>Click to edit Master title style</a:t>
            </a:r>
            <a:endParaRPr lang="en-GB"/>
          </a:p>
        </p:txBody>
      </p:sp>
      <p:pic>
        <p:nvPicPr>
          <p:cNvPr id="13" name="Picture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71994" y="6453753"/>
            <a:ext cx="1199606" cy="320550"/>
          </a:xfrm>
          <a:prstGeom prst="rect">
            <a:avLst/>
          </a:prstGeom>
        </p:spPr>
      </p:pic>
      <p:pic>
        <p:nvPicPr>
          <p:cNvPr id="14" name="Picture 13"/>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042274" y="6370057"/>
            <a:ext cx="1691640" cy="435695"/>
          </a:xfrm>
          <a:prstGeom prst="rect">
            <a:avLst/>
          </a:prstGeom>
        </p:spPr>
      </p:pic>
    </p:spTree>
    <p:extLst>
      <p:ext uri="{BB962C8B-B14F-4D97-AF65-F5344CB8AC3E}">
        <p14:creationId xmlns:p14="http://schemas.microsoft.com/office/powerpoint/2010/main" val="31035264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r="14731"/>
          <a:stretch/>
        </p:blipFill>
        <p:spPr>
          <a:xfrm>
            <a:off x="0" y="0"/>
            <a:ext cx="12259491" cy="6858000"/>
          </a:xfrm>
          <a:prstGeom prst="rect">
            <a:avLst/>
          </a:prstGeom>
        </p:spPr>
      </p:pic>
      <p:sp>
        <p:nvSpPr>
          <p:cNvPr id="2" name="Title 1"/>
          <p:cNvSpPr>
            <a:spLocks noGrp="1"/>
          </p:cNvSpPr>
          <p:nvPr>
            <p:ph type="title"/>
          </p:nvPr>
        </p:nvSpPr>
        <p:spPr>
          <a:xfrm>
            <a:off x="831850" y="1709738"/>
            <a:ext cx="10515600" cy="2852737"/>
          </a:xfrm>
        </p:spPr>
        <p:txBody>
          <a:bodyPr anchor="b"/>
          <a:lstStyle>
            <a:lvl1pPr>
              <a:defRPr sz="6000" b="1">
                <a:solidFill>
                  <a:schemeClr val="bg1"/>
                </a:solidFill>
              </a:defRPr>
            </a:lvl1pPr>
          </a:lstStyle>
          <a:p>
            <a:r>
              <a:rPr lang="en-US"/>
              <a:t>Click to edit Master title style</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71994" y="6453753"/>
            <a:ext cx="1199606" cy="320550"/>
          </a:xfrm>
          <a:prstGeom prst="rect">
            <a:avLst/>
          </a:prstGeom>
        </p:spPr>
      </p:pic>
      <p:pic>
        <p:nvPicPr>
          <p:cNvPr id="9" name="Picture 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496006" y="6370057"/>
            <a:ext cx="1691640" cy="435695"/>
          </a:xfrm>
          <a:prstGeom prst="rect">
            <a:avLst/>
          </a:prstGeom>
        </p:spPr>
      </p:pic>
    </p:spTree>
    <p:extLst>
      <p:ext uri="{BB962C8B-B14F-4D97-AF65-F5344CB8AC3E}">
        <p14:creationId xmlns:p14="http://schemas.microsoft.com/office/powerpoint/2010/main" val="10563000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p:txBody>
          <a:bodyPr/>
          <a:lstStyle/>
          <a:p>
            <a:fld id="{8B2F657E-F44B-44F8-A6B2-6B7032FF1FB0}" type="datetimeFigureOut">
              <a:rPr lang="en-GB" smtClean="0"/>
              <a:t>22/10/2024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BC194152-224B-4EDE-8428-7082BF23D4A0}" type="slidenum">
              <a:rPr lang="en-GB" smtClean="0"/>
              <a:t>‹#›</a:t>
            </a:fld>
            <a:endParaRPr lang="en-GB"/>
          </a:p>
        </p:txBody>
      </p:sp>
    </p:spTree>
    <p:extLst>
      <p:ext uri="{BB962C8B-B14F-4D97-AF65-F5344CB8AC3E}">
        <p14:creationId xmlns:p14="http://schemas.microsoft.com/office/powerpoint/2010/main" val="12309713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p:cNvSpPr>
            <a:spLocks noGrp="1"/>
          </p:cNvSpPr>
          <p:nvPr>
            <p:ph type="dt" sz="half" idx="10"/>
          </p:nvPr>
        </p:nvSpPr>
        <p:spPr/>
        <p:txBody>
          <a:bodyPr/>
          <a:lstStyle/>
          <a:p>
            <a:fld id="{8B2F657E-F44B-44F8-A6B2-6B7032FF1FB0}" type="datetimeFigureOut">
              <a:rPr lang="en-GB" smtClean="0"/>
              <a:t>22/10/2024</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BC194152-224B-4EDE-8428-7082BF23D4A0}" type="slidenum">
              <a:rPr lang="en-GB" smtClean="0"/>
              <a:t>‹#›</a:t>
            </a:fld>
            <a:endParaRPr lang="en-GB"/>
          </a:p>
        </p:txBody>
      </p:sp>
    </p:spTree>
    <p:extLst>
      <p:ext uri="{BB962C8B-B14F-4D97-AF65-F5344CB8AC3E}">
        <p14:creationId xmlns:p14="http://schemas.microsoft.com/office/powerpoint/2010/main" val="21140734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B2F657E-F44B-44F8-A6B2-6B7032FF1FB0}" type="datetimeFigureOut">
              <a:rPr lang="en-GB" smtClean="0"/>
              <a:t>22/10/2024</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BC194152-224B-4EDE-8428-7082BF23D4A0}" type="slidenum">
              <a:rPr lang="en-GB" smtClean="0"/>
              <a:t>‹#›</a:t>
            </a:fld>
            <a:endParaRPr lang="en-GB"/>
          </a:p>
        </p:txBody>
      </p:sp>
    </p:spTree>
    <p:extLst>
      <p:ext uri="{BB962C8B-B14F-4D97-AF65-F5344CB8AC3E}">
        <p14:creationId xmlns:p14="http://schemas.microsoft.com/office/powerpoint/2010/main" val="42469927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B2F657E-F44B-44F8-A6B2-6B7032FF1FB0}" type="datetimeFigureOut">
              <a:rPr lang="en-GB" smtClean="0"/>
              <a:t>22/10/2024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BC194152-224B-4EDE-8428-7082BF23D4A0}" type="slidenum">
              <a:rPr lang="en-GB" smtClean="0"/>
              <a:t>‹#›</a:t>
            </a:fld>
            <a:endParaRPr lang="en-GB"/>
          </a:p>
        </p:txBody>
      </p:sp>
    </p:spTree>
    <p:extLst>
      <p:ext uri="{BB962C8B-B14F-4D97-AF65-F5344CB8AC3E}">
        <p14:creationId xmlns:p14="http://schemas.microsoft.com/office/powerpoint/2010/main" val="10932438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B2F657E-F44B-44F8-A6B2-6B7032FF1FB0}" type="datetimeFigureOut">
              <a:rPr lang="en-GB" smtClean="0"/>
              <a:t>22/10/2024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BC194152-224B-4EDE-8428-7082BF23D4A0}" type="slidenum">
              <a:rPr lang="en-GB" smtClean="0"/>
              <a:t>‹#›</a:t>
            </a:fld>
            <a:endParaRPr lang="en-GB"/>
          </a:p>
        </p:txBody>
      </p:sp>
    </p:spTree>
    <p:extLst>
      <p:ext uri="{BB962C8B-B14F-4D97-AF65-F5344CB8AC3E}">
        <p14:creationId xmlns:p14="http://schemas.microsoft.com/office/powerpoint/2010/main" val="34706227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B2F657E-F44B-44F8-A6B2-6B7032FF1FB0}" type="datetimeFigureOut">
              <a:rPr lang="en-GB" smtClean="0"/>
              <a:t>22/10/2024</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C194152-224B-4EDE-8428-7082BF23D4A0}" type="slidenum">
              <a:rPr lang="en-GB" smtClean="0"/>
              <a:t>‹#›</a:t>
            </a:fld>
            <a:endParaRPr lang="en-GB"/>
          </a:p>
        </p:txBody>
      </p:sp>
    </p:spTree>
    <p:extLst>
      <p:ext uri="{BB962C8B-B14F-4D97-AF65-F5344CB8AC3E}">
        <p14:creationId xmlns:p14="http://schemas.microsoft.com/office/powerpoint/2010/main" val="400324130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4" r:id="rId3"/>
    <p:sldLayoutId id="2147483651" r:id="rId4"/>
    <p:sldLayoutId id="2147483652" r:id="rId5"/>
    <p:sldLayoutId id="2147483653"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43CAA20-3569-4189-9E48-239A229A86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838199" y="257496"/>
            <a:ext cx="10911215" cy="2311108"/>
          </a:xfrm>
        </p:spPr>
        <p:txBody>
          <a:bodyPr anchor="b">
            <a:normAutofit/>
          </a:bodyPr>
          <a:lstStyle/>
          <a:p>
            <a:pPr algn="l"/>
            <a:r>
              <a:rPr lang="en-GB" sz="6600" dirty="0"/>
              <a:t>Introduction to Research Work</a:t>
            </a:r>
          </a:p>
        </p:txBody>
      </p:sp>
      <p:sp>
        <p:nvSpPr>
          <p:cNvPr id="3" name="Subtitle 2"/>
          <p:cNvSpPr>
            <a:spLocks noGrp="1"/>
          </p:cNvSpPr>
          <p:nvPr>
            <p:ph type="subTitle" idx="1"/>
          </p:nvPr>
        </p:nvSpPr>
        <p:spPr>
          <a:xfrm>
            <a:off x="838199" y="4983276"/>
            <a:ext cx="10512552" cy="1126680"/>
          </a:xfrm>
        </p:spPr>
        <p:txBody>
          <a:bodyPr>
            <a:normAutofit/>
          </a:bodyPr>
          <a:lstStyle/>
          <a:p>
            <a:pPr algn="l"/>
            <a:r>
              <a:rPr lang="fi-FI" sz="1700" b="1" dirty="0"/>
              <a:t>Group Name</a:t>
            </a:r>
            <a:r>
              <a:rPr lang="fi-FI" sz="1700" dirty="0"/>
              <a:t>: </a:t>
            </a:r>
            <a:r>
              <a:rPr lang="en-US" sz="1700" b="0" i="0" dirty="0">
                <a:effectLst/>
                <a:latin typeface="-apple-system"/>
              </a:rPr>
              <a:t>You Only Live Once</a:t>
            </a:r>
          </a:p>
          <a:p>
            <a:pPr algn="l"/>
            <a:r>
              <a:rPr lang="en-US" sz="1700" b="1" i="0" dirty="0">
                <a:effectLst/>
                <a:latin typeface="-apple-system"/>
              </a:rPr>
              <a:t>Group Members:</a:t>
            </a:r>
            <a:r>
              <a:rPr lang="en-US" sz="1700" b="0" i="0" dirty="0">
                <a:effectLst/>
                <a:latin typeface="-apple-system"/>
              </a:rPr>
              <a:t> Haotian Du (Rocky), Yifan Li (Charles), </a:t>
            </a:r>
            <a:r>
              <a:rPr lang="en-US" sz="1700" b="0" i="0" dirty="0" err="1">
                <a:effectLst/>
                <a:latin typeface="-apple-system"/>
              </a:rPr>
              <a:t>Yuxin</a:t>
            </a:r>
            <a:r>
              <a:rPr lang="en-US" sz="1700" b="0" i="0" dirty="0">
                <a:effectLst/>
                <a:latin typeface="-apple-system"/>
              </a:rPr>
              <a:t> Cao (Allen)</a:t>
            </a:r>
          </a:p>
          <a:p>
            <a:pPr algn="l"/>
            <a:r>
              <a:rPr lang="en-GB" sz="1700" b="1" dirty="0"/>
              <a:t>Group Leader</a:t>
            </a:r>
            <a:r>
              <a:rPr lang="en-GB" sz="1700" dirty="0"/>
              <a:t>: Haotian Du (Rocky)</a:t>
            </a:r>
          </a:p>
        </p:txBody>
      </p:sp>
      <p:sp>
        <p:nvSpPr>
          <p:cNvPr id="10" name="sketch line">
            <a:extLst>
              <a:ext uri="{FF2B5EF4-FFF2-40B4-BE49-F238E27FC236}">
                <a16:creationId xmlns:a16="http://schemas.microsoft.com/office/drawing/2014/main" id="{DA542B6D-E775-4832-91DC-2D20F85781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18595"/>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ED46B888-2195-DD08-5D87-E15A220A93CA}"/>
              </a:ext>
            </a:extLst>
          </p:cNvPr>
          <p:cNvSpPr txBox="1">
            <a:spLocks/>
          </p:cNvSpPr>
          <p:nvPr/>
        </p:nvSpPr>
        <p:spPr>
          <a:xfrm>
            <a:off x="828887" y="2880986"/>
            <a:ext cx="10512552" cy="81460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4500" b="0" kern="1200">
                <a:solidFill>
                  <a:schemeClr val="tx1">
                    <a:lumMod val="75000"/>
                    <a:lumOff val="25000"/>
                  </a:schemeClr>
                </a:solidFill>
                <a:latin typeface="+mn-lt"/>
                <a:ea typeface="+mj-ea"/>
                <a:cs typeface="+mj-cs"/>
              </a:defRPr>
            </a:lvl1pPr>
          </a:lstStyle>
          <a:p>
            <a:pPr algn="l"/>
            <a:r>
              <a:rPr lang="en-US" sz="3200" dirty="0"/>
              <a:t>Research on Improved YOLOv5s for Defect Detection of Steel</a:t>
            </a:r>
            <a:endParaRPr lang="en-GB" sz="3200" dirty="0"/>
          </a:p>
        </p:txBody>
      </p:sp>
    </p:spTree>
    <p:extLst>
      <p:ext uri="{BB962C8B-B14F-4D97-AF65-F5344CB8AC3E}">
        <p14:creationId xmlns:p14="http://schemas.microsoft.com/office/powerpoint/2010/main" val="4261582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par>
                                <p:cTn id="8" presetID="10" presetClass="entr" presetSubtype="0" fill="hold" grpId="0" nodeType="withEffect">
                                  <p:stCondLst>
                                    <p:cond delay="1000"/>
                                  </p:stCondLst>
                                  <p:iterate type="wd">
                                    <p:tmPct val="15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10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1000"/>
                                  </p:stCondLst>
                                  <p:iterate type="wd">
                                    <p:tmPct val="15000"/>
                                  </p:iterate>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10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1000"/>
                                  </p:stCondLst>
                                  <p:iterate type="wd">
                                    <p:tmPct val="15000"/>
                                  </p:iterate>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1000"/>
                                        <p:tgtEl>
                                          <p:spTgt spid="3">
                                            <p:txEl>
                                              <p:pRg st="2" end="2"/>
                                            </p:txEl>
                                          </p:spTgt>
                                        </p:tgtEl>
                                      </p:cBhvr>
                                    </p:animEffect>
                                  </p:childTnLst>
                                </p:cTn>
                              </p:par>
                              <p:par>
                                <p:cTn id="21" presetID="10" presetClass="entr" presetSubtype="0" fill="hold" grpId="0" nodeType="withEffect">
                                  <p:stCondLst>
                                    <p:cond delay="500"/>
                                  </p:stCondLst>
                                  <p:iterate type="wd">
                                    <p:tmPct val="15000"/>
                                  </p:iterate>
                                  <p:childTnLst>
                                    <p:set>
                                      <p:cBhvr>
                                        <p:cTn id="22" dur="1" fill="hold">
                                          <p:stCondLst>
                                            <p:cond delay="0"/>
                                          </p:stCondLst>
                                        </p:cTn>
                                        <p:tgtEl>
                                          <p:spTgt spid="4"/>
                                        </p:tgtEl>
                                        <p:attrNameLst>
                                          <p:attrName>style.visibility</p:attrName>
                                        </p:attrNameLst>
                                      </p:cBhvr>
                                      <p:to>
                                        <p:strVal val="visible"/>
                                      </p:to>
                                    </p:set>
                                    <p:animEffect transition="in" filter="fade">
                                      <p:cBhvr>
                                        <p:cTn id="23"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4"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911CD91-9FAA-D3A2-99EB-10BF0E42C219}"/>
            </a:ext>
          </a:extLst>
        </p:cNvPr>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7FF47CB7-972F-479F-A36D-9E72D26EC8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0D153B68-5844-490D-8E67-F616D6D72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1766176" cy="2061837"/>
          </a:xfrm>
          <a:custGeom>
            <a:avLst/>
            <a:gdLst>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13657 w 10768629"/>
              <a:gd name="connsiteY144" fmla="*/ 1730706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84330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Lst>
            <a:rect l="l" t="t" r="r" b="b"/>
            <a:pathLst>
              <a:path w="10768629" h="1978172">
                <a:moveTo>
                  <a:pt x="0" y="0"/>
                </a:moveTo>
                <a:lnTo>
                  <a:pt x="10768629" y="0"/>
                </a:lnTo>
                <a:lnTo>
                  <a:pt x="10733254" y="31439"/>
                </a:lnTo>
                <a:lnTo>
                  <a:pt x="10727085" y="37910"/>
                </a:lnTo>
                <a:cubicBezTo>
                  <a:pt x="10712973" y="56080"/>
                  <a:pt x="10699457" y="78430"/>
                  <a:pt x="10675953" y="68623"/>
                </a:cubicBezTo>
                <a:cubicBezTo>
                  <a:pt x="10685972" y="89202"/>
                  <a:pt x="10641629" y="69781"/>
                  <a:pt x="10637091" y="90361"/>
                </a:cubicBezTo>
                <a:cubicBezTo>
                  <a:pt x="10635214" y="107005"/>
                  <a:pt x="10621323" y="104993"/>
                  <a:pt x="10610971" y="110764"/>
                </a:cubicBezTo>
                <a:cubicBezTo>
                  <a:pt x="10603980" y="127568"/>
                  <a:pt x="10551417" y="141180"/>
                  <a:pt x="10532872" y="138028"/>
                </a:cubicBezTo>
                <a:cubicBezTo>
                  <a:pt x="10480300" y="119072"/>
                  <a:pt x="10440532" y="186296"/>
                  <a:pt x="10398558" y="172911"/>
                </a:cubicBezTo>
                <a:cubicBezTo>
                  <a:pt x="10387708" y="174114"/>
                  <a:pt x="10378792" y="177646"/>
                  <a:pt x="10371128" y="182609"/>
                </a:cubicBezTo>
                <a:lnTo>
                  <a:pt x="10352178" y="199976"/>
                </a:lnTo>
                <a:lnTo>
                  <a:pt x="10351815" y="211879"/>
                </a:lnTo>
                <a:lnTo>
                  <a:pt x="10337471" y="218661"/>
                </a:lnTo>
                <a:lnTo>
                  <a:pt x="10334625" y="222351"/>
                </a:lnTo>
                <a:cubicBezTo>
                  <a:pt x="10321108" y="225227"/>
                  <a:pt x="10278615" y="228401"/>
                  <a:pt x="10256365" y="235917"/>
                </a:cubicBezTo>
                <a:cubicBezTo>
                  <a:pt x="10218136" y="258033"/>
                  <a:pt x="10224552" y="209685"/>
                  <a:pt x="10201127" y="267448"/>
                </a:cubicBezTo>
                <a:cubicBezTo>
                  <a:pt x="10121320" y="273476"/>
                  <a:pt x="10040763" y="345580"/>
                  <a:pt x="9961218" y="326720"/>
                </a:cubicBezTo>
                <a:cubicBezTo>
                  <a:pt x="9980173" y="341621"/>
                  <a:pt x="9883038" y="318484"/>
                  <a:pt x="9859715" y="355698"/>
                </a:cubicBezTo>
                <a:cubicBezTo>
                  <a:pt x="9812822" y="367758"/>
                  <a:pt x="9752089" y="383830"/>
                  <a:pt x="9679867" y="399081"/>
                </a:cubicBezTo>
                <a:cubicBezTo>
                  <a:pt x="9618357" y="415668"/>
                  <a:pt x="9525492" y="446315"/>
                  <a:pt x="9490654" y="455225"/>
                </a:cubicBezTo>
                <a:lnTo>
                  <a:pt x="9470837" y="452539"/>
                </a:lnTo>
                <a:lnTo>
                  <a:pt x="9469082" y="454891"/>
                </a:lnTo>
                <a:cubicBezTo>
                  <a:pt x="9460057" y="461184"/>
                  <a:pt x="9453495" y="461729"/>
                  <a:pt x="9448038" y="459733"/>
                </a:cubicBezTo>
                <a:lnTo>
                  <a:pt x="9396821" y="455795"/>
                </a:lnTo>
                <a:lnTo>
                  <a:pt x="9392197" y="459796"/>
                </a:lnTo>
                <a:lnTo>
                  <a:pt x="9347994" y="464462"/>
                </a:lnTo>
                <a:cubicBezTo>
                  <a:pt x="9347959" y="465155"/>
                  <a:pt x="9347925" y="465846"/>
                  <a:pt x="9347889" y="466539"/>
                </a:cubicBezTo>
                <a:cubicBezTo>
                  <a:pt x="9346648" y="471307"/>
                  <a:pt x="9343831" y="475025"/>
                  <a:pt x="9337639" y="476654"/>
                </a:cubicBezTo>
                <a:cubicBezTo>
                  <a:pt x="9354547" y="503661"/>
                  <a:pt x="9307720" y="510631"/>
                  <a:pt x="9287964" y="513052"/>
                </a:cubicBezTo>
                <a:cubicBezTo>
                  <a:pt x="9269905" y="526173"/>
                  <a:pt x="9245386" y="544358"/>
                  <a:pt x="9229283" y="555377"/>
                </a:cubicBezTo>
                <a:lnTo>
                  <a:pt x="9220274" y="557502"/>
                </a:lnTo>
                <a:cubicBezTo>
                  <a:pt x="9220250" y="557668"/>
                  <a:pt x="9220226" y="557835"/>
                  <a:pt x="9220202" y="558001"/>
                </a:cubicBezTo>
                <a:cubicBezTo>
                  <a:pt x="9218468" y="559434"/>
                  <a:pt x="9215591" y="560497"/>
                  <a:pt x="9210908" y="561147"/>
                </a:cubicBezTo>
                <a:lnTo>
                  <a:pt x="9186374" y="565502"/>
                </a:lnTo>
                <a:lnTo>
                  <a:pt x="9181058" y="569943"/>
                </a:lnTo>
                <a:lnTo>
                  <a:pt x="9167549" y="584727"/>
                </a:lnTo>
                <a:lnTo>
                  <a:pt x="9149110" y="598906"/>
                </a:lnTo>
                <a:cubicBezTo>
                  <a:pt x="9133575" y="594395"/>
                  <a:pt x="9087390" y="636567"/>
                  <a:pt x="9078556" y="644039"/>
                </a:cubicBezTo>
                <a:lnTo>
                  <a:pt x="8996399" y="690055"/>
                </a:lnTo>
                <a:cubicBezTo>
                  <a:pt x="8913147" y="777045"/>
                  <a:pt x="8867993" y="772591"/>
                  <a:pt x="8803791" y="813860"/>
                </a:cubicBezTo>
                <a:cubicBezTo>
                  <a:pt x="8745270" y="819906"/>
                  <a:pt x="8690049" y="823612"/>
                  <a:pt x="8636202" y="848463"/>
                </a:cubicBezTo>
                <a:cubicBezTo>
                  <a:pt x="8594799" y="860014"/>
                  <a:pt x="8568613" y="864779"/>
                  <a:pt x="8555372" y="883171"/>
                </a:cubicBezTo>
                <a:lnTo>
                  <a:pt x="8507229" y="901665"/>
                </a:lnTo>
                <a:lnTo>
                  <a:pt x="8428473" y="927985"/>
                </a:lnTo>
                <a:cubicBezTo>
                  <a:pt x="8428287" y="929817"/>
                  <a:pt x="8428100" y="931648"/>
                  <a:pt x="8427914" y="933480"/>
                </a:cubicBezTo>
                <a:lnTo>
                  <a:pt x="8420327" y="941984"/>
                </a:lnTo>
                <a:lnTo>
                  <a:pt x="8394729" y="948347"/>
                </a:lnTo>
                <a:lnTo>
                  <a:pt x="8380548" y="987916"/>
                </a:lnTo>
                <a:lnTo>
                  <a:pt x="8375330" y="965444"/>
                </a:lnTo>
                <a:cubicBezTo>
                  <a:pt x="8372375" y="964202"/>
                  <a:pt x="8344433" y="977378"/>
                  <a:pt x="8340796" y="980522"/>
                </a:cubicBezTo>
                <a:cubicBezTo>
                  <a:pt x="8328292" y="982128"/>
                  <a:pt x="8319237" y="991089"/>
                  <a:pt x="8304438" y="996739"/>
                </a:cubicBezTo>
                <a:cubicBezTo>
                  <a:pt x="8297193" y="1005683"/>
                  <a:pt x="8289328" y="1014568"/>
                  <a:pt x="8280929" y="1023089"/>
                </a:cubicBezTo>
                <a:lnTo>
                  <a:pt x="8275760" y="1027772"/>
                </a:lnTo>
                <a:lnTo>
                  <a:pt x="8275478" y="1027605"/>
                </a:lnTo>
                <a:cubicBezTo>
                  <a:pt x="8273970" y="1028076"/>
                  <a:pt x="8251461" y="1029408"/>
                  <a:pt x="8249003" y="1032033"/>
                </a:cubicBezTo>
                <a:lnTo>
                  <a:pt x="8203836" y="1037347"/>
                </a:lnTo>
                <a:cubicBezTo>
                  <a:pt x="8172789" y="1049890"/>
                  <a:pt x="8148166" y="1034625"/>
                  <a:pt x="8122936" y="1063113"/>
                </a:cubicBezTo>
                <a:cubicBezTo>
                  <a:pt x="8093850" y="1074757"/>
                  <a:pt x="8066781" y="1075350"/>
                  <a:pt x="8043658" y="1092746"/>
                </a:cubicBezTo>
                <a:cubicBezTo>
                  <a:pt x="8032157" y="1089174"/>
                  <a:pt x="8022145" y="1089998"/>
                  <a:pt x="8015351" y="1105478"/>
                </a:cubicBezTo>
                <a:cubicBezTo>
                  <a:pt x="7987544" y="1113006"/>
                  <a:pt x="7977708" y="1099152"/>
                  <a:pt x="7963145" y="1119346"/>
                </a:cubicBezTo>
                <a:cubicBezTo>
                  <a:pt x="7942622" y="1098880"/>
                  <a:pt x="7943760" y="1109516"/>
                  <a:pt x="7938145" y="1120225"/>
                </a:cubicBezTo>
                <a:lnTo>
                  <a:pt x="7937238" y="1121204"/>
                </a:lnTo>
                <a:lnTo>
                  <a:pt x="7934398" y="1118240"/>
                </a:lnTo>
                <a:lnTo>
                  <a:pt x="7918248" y="1124371"/>
                </a:lnTo>
                <a:lnTo>
                  <a:pt x="7914119" y="1127653"/>
                </a:lnTo>
                <a:cubicBezTo>
                  <a:pt x="7911201" y="1129547"/>
                  <a:pt x="7909169" y="1130331"/>
                  <a:pt x="7907658" y="1130350"/>
                </a:cubicBezTo>
                <a:lnTo>
                  <a:pt x="7907434" y="1130103"/>
                </a:lnTo>
                <a:lnTo>
                  <a:pt x="7901508" y="1133245"/>
                </a:lnTo>
                <a:cubicBezTo>
                  <a:pt x="7891644" y="1139271"/>
                  <a:pt x="7882185" y="1145815"/>
                  <a:pt x="7873287" y="1152609"/>
                </a:cubicBezTo>
                <a:cubicBezTo>
                  <a:pt x="7864672" y="1141906"/>
                  <a:pt x="7845199" y="1159242"/>
                  <a:pt x="7834833" y="1153868"/>
                </a:cubicBezTo>
                <a:lnTo>
                  <a:pt x="7828661" y="1139994"/>
                </a:lnTo>
                <a:lnTo>
                  <a:pt x="7823966" y="1143178"/>
                </a:lnTo>
                <a:lnTo>
                  <a:pt x="7815078" y="1151776"/>
                </a:lnTo>
                <a:cubicBezTo>
                  <a:pt x="7813692" y="1152943"/>
                  <a:pt x="7812687" y="1153116"/>
                  <a:pt x="7812026" y="1151522"/>
                </a:cubicBezTo>
                <a:cubicBezTo>
                  <a:pt x="7806555" y="1153054"/>
                  <a:pt x="7788673" y="1159989"/>
                  <a:pt x="7782249" y="1160970"/>
                </a:cubicBezTo>
                <a:lnTo>
                  <a:pt x="7773476" y="1157414"/>
                </a:lnTo>
                <a:lnTo>
                  <a:pt x="7769600" y="1157365"/>
                </a:lnTo>
                <a:lnTo>
                  <a:pt x="7752631" y="1172815"/>
                </a:lnTo>
                <a:lnTo>
                  <a:pt x="7739392" y="1192062"/>
                </a:lnTo>
                <a:lnTo>
                  <a:pt x="7677677" y="1216394"/>
                </a:lnTo>
                <a:lnTo>
                  <a:pt x="7586920" y="1261888"/>
                </a:lnTo>
                <a:cubicBezTo>
                  <a:pt x="7556723" y="1298911"/>
                  <a:pt x="7489187" y="1284518"/>
                  <a:pt x="7486100" y="1292563"/>
                </a:cubicBezTo>
                <a:cubicBezTo>
                  <a:pt x="7454875" y="1308356"/>
                  <a:pt x="7453335" y="1326361"/>
                  <a:pt x="7411323" y="1340732"/>
                </a:cubicBezTo>
                <a:cubicBezTo>
                  <a:pt x="7372519" y="1390006"/>
                  <a:pt x="7288617" y="1403664"/>
                  <a:pt x="7240698" y="1438832"/>
                </a:cubicBezTo>
                <a:cubicBezTo>
                  <a:pt x="7206467" y="1417136"/>
                  <a:pt x="7227555" y="1441678"/>
                  <a:pt x="7197675" y="1447530"/>
                </a:cubicBezTo>
                <a:cubicBezTo>
                  <a:pt x="7211601" y="1474927"/>
                  <a:pt x="7159483" y="1444981"/>
                  <a:pt x="7164788" y="1480293"/>
                </a:cubicBezTo>
                <a:cubicBezTo>
                  <a:pt x="7159184" y="1480240"/>
                  <a:pt x="7153584" y="1479075"/>
                  <a:pt x="7147929" y="1477641"/>
                </a:cubicBezTo>
                <a:lnTo>
                  <a:pt x="7144965" y="1476908"/>
                </a:lnTo>
                <a:lnTo>
                  <a:pt x="7134299" y="1479969"/>
                </a:lnTo>
                <a:lnTo>
                  <a:pt x="7129809" y="1473339"/>
                </a:lnTo>
                <a:lnTo>
                  <a:pt x="7112688" y="1472575"/>
                </a:lnTo>
                <a:cubicBezTo>
                  <a:pt x="7106506" y="1473449"/>
                  <a:pt x="7100123" y="1475741"/>
                  <a:pt x="7093470" y="1480300"/>
                </a:cubicBezTo>
                <a:cubicBezTo>
                  <a:pt x="7079039" y="1501274"/>
                  <a:pt x="7048991" y="1495718"/>
                  <a:pt x="7025034" y="1506934"/>
                </a:cubicBezTo>
                <a:lnTo>
                  <a:pt x="7014783" y="1515868"/>
                </a:lnTo>
                <a:lnTo>
                  <a:pt x="6979706" y="1523511"/>
                </a:lnTo>
                <a:lnTo>
                  <a:pt x="6977890" y="1525793"/>
                </a:lnTo>
                <a:cubicBezTo>
                  <a:pt x="6971996" y="1527914"/>
                  <a:pt x="6959488" y="1529941"/>
                  <a:pt x="6944339" y="1536237"/>
                </a:cubicBezTo>
                <a:lnTo>
                  <a:pt x="6886996" y="1563569"/>
                </a:lnTo>
                <a:lnTo>
                  <a:pt x="6874510" y="1558469"/>
                </a:lnTo>
                <a:lnTo>
                  <a:pt x="6871943" y="1554651"/>
                </a:lnTo>
                <a:lnTo>
                  <a:pt x="6856174" y="1562024"/>
                </a:lnTo>
                <a:lnTo>
                  <a:pt x="6842321" y="1560554"/>
                </a:lnTo>
                <a:lnTo>
                  <a:pt x="6832713" y="1569357"/>
                </a:lnTo>
                <a:lnTo>
                  <a:pt x="6816351" y="1571495"/>
                </a:lnTo>
                <a:cubicBezTo>
                  <a:pt x="6810216" y="1571510"/>
                  <a:pt x="6803310" y="1571324"/>
                  <a:pt x="6795800" y="1572010"/>
                </a:cubicBezTo>
                <a:lnTo>
                  <a:pt x="6777546" y="1568661"/>
                </a:lnTo>
                <a:lnTo>
                  <a:pt x="6751528" y="1574143"/>
                </a:lnTo>
                <a:cubicBezTo>
                  <a:pt x="6731455" y="1578562"/>
                  <a:pt x="6712054" y="1582098"/>
                  <a:pt x="6691966" y="1582255"/>
                </a:cubicBezTo>
                <a:cubicBezTo>
                  <a:pt x="6677921" y="1590738"/>
                  <a:pt x="6663787" y="1595441"/>
                  <a:pt x="6646941" y="1588471"/>
                </a:cubicBezTo>
                <a:cubicBezTo>
                  <a:pt x="6605135" y="1597971"/>
                  <a:pt x="6598373" y="1612583"/>
                  <a:pt x="6568576" y="1606488"/>
                </a:cubicBezTo>
                <a:cubicBezTo>
                  <a:pt x="6562510" y="1614734"/>
                  <a:pt x="6558067" y="1619360"/>
                  <a:pt x="6554358" y="1621701"/>
                </a:cubicBezTo>
                <a:cubicBezTo>
                  <a:pt x="6543227" y="1628727"/>
                  <a:pt x="6538724" y="1615196"/>
                  <a:pt x="6516968" y="1617195"/>
                </a:cubicBezTo>
                <a:cubicBezTo>
                  <a:pt x="6493173" y="1617368"/>
                  <a:pt x="6528193" y="1598652"/>
                  <a:pt x="6506479" y="1602227"/>
                </a:cubicBezTo>
                <a:cubicBezTo>
                  <a:pt x="6486674" y="1613929"/>
                  <a:pt x="6478484" y="1593997"/>
                  <a:pt x="6458436" y="1607332"/>
                </a:cubicBezTo>
                <a:cubicBezTo>
                  <a:pt x="6471168" y="1620800"/>
                  <a:pt x="6410323" y="1615478"/>
                  <a:pt x="6414786" y="1628815"/>
                </a:cubicBezTo>
                <a:cubicBezTo>
                  <a:pt x="6385942" y="1615041"/>
                  <a:pt x="6386569" y="1640238"/>
                  <a:pt x="6357085" y="1640846"/>
                </a:cubicBezTo>
                <a:cubicBezTo>
                  <a:pt x="6341163" y="1636809"/>
                  <a:pt x="6331497" y="1637754"/>
                  <a:pt x="6322636" y="1648213"/>
                </a:cubicBezTo>
                <a:cubicBezTo>
                  <a:pt x="6248448" y="1627802"/>
                  <a:pt x="6286748" y="1654976"/>
                  <a:pt x="6226172" y="1654676"/>
                </a:cubicBezTo>
                <a:lnTo>
                  <a:pt x="6221217" y="1654506"/>
                </a:lnTo>
                <a:lnTo>
                  <a:pt x="6204956" y="1664280"/>
                </a:lnTo>
                <a:cubicBezTo>
                  <a:pt x="6204728" y="1665114"/>
                  <a:pt x="6204498" y="1665947"/>
                  <a:pt x="6204270" y="1666782"/>
                </a:cubicBezTo>
                <a:lnTo>
                  <a:pt x="6143810" y="1661963"/>
                </a:lnTo>
                <a:lnTo>
                  <a:pt x="6136560" y="1665728"/>
                </a:lnTo>
                <a:lnTo>
                  <a:pt x="6096155" y="1656951"/>
                </a:lnTo>
                <a:lnTo>
                  <a:pt x="6075812" y="1655422"/>
                </a:lnTo>
                <a:lnTo>
                  <a:pt x="6039495" y="1649680"/>
                </a:lnTo>
                <a:lnTo>
                  <a:pt x="6036523" y="1652121"/>
                </a:lnTo>
                <a:lnTo>
                  <a:pt x="6029328" y="1649904"/>
                </a:lnTo>
                <a:lnTo>
                  <a:pt x="6024075" y="1652779"/>
                </a:lnTo>
                <a:lnTo>
                  <a:pt x="6018085" y="1652030"/>
                </a:lnTo>
                <a:cubicBezTo>
                  <a:pt x="6006658" y="1653831"/>
                  <a:pt x="5968194" y="1662035"/>
                  <a:pt x="5955513" y="1663584"/>
                </a:cubicBezTo>
                <a:lnTo>
                  <a:pt x="5941996" y="1661326"/>
                </a:lnTo>
                <a:lnTo>
                  <a:pt x="5931789" y="1669915"/>
                </a:lnTo>
                <a:lnTo>
                  <a:pt x="5888686" y="1672175"/>
                </a:lnTo>
                <a:lnTo>
                  <a:pt x="5873794" y="1665454"/>
                </a:lnTo>
                <a:lnTo>
                  <a:pt x="5860022" y="1660635"/>
                </a:lnTo>
                <a:lnTo>
                  <a:pt x="5858237" y="1660649"/>
                </a:lnTo>
                <a:lnTo>
                  <a:pt x="5840319" y="1660798"/>
                </a:lnTo>
                <a:lnTo>
                  <a:pt x="5806984" y="1661075"/>
                </a:lnTo>
                <a:cubicBezTo>
                  <a:pt x="5785708" y="1661533"/>
                  <a:pt x="5764126" y="1662974"/>
                  <a:pt x="5742351" y="1667489"/>
                </a:cubicBezTo>
                <a:cubicBezTo>
                  <a:pt x="5659069" y="1645168"/>
                  <a:pt x="5615134" y="1706361"/>
                  <a:pt x="5521171" y="1671626"/>
                </a:cubicBezTo>
                <a:cubicBezTo>
                  <a:pt x="5491803" y="1671296"/>
                  <a:pt x="5498089" y="1662666"/>
                  <a:pt x="5457384" y="1683952"/>
                </a:cubicBezTo>
                <a:cubicBezTo>
                  <a:pt x="5356959" y="1699287"/>
                  <a:pt x="5078905" y="1774579"/>
                  <a:pt x="4950070" y="1748401"/>
                </a:cubicBezTo>
                <a:cubicBezTo>
                  <a:pt x="4918276" y="1752255"/>
                  <a:pt x="4891043" y="1756936"/>
                  <a:pt x="4872172" y="1757222"/>
                </a:cubicBezTo>
                <a:lnTo>
                  <a:pt x="4809524" y="1761033"/>
                </a:lnTo>
                <a:cubicBezTo>
                  <a:pt x="4791324" y="1772975"/>
                  <a:pt x="4777258" y="1754591"/>
                  <a:pt x="4759058" y="1766533"/>
                </a:cubicBezTo>
                <a:cubicBezTo>
                  <a:pt x="4747481" y="1770744"/>
                  <a:pt x="4734604" y="1772921"/>
                  <a:pt x="4719749" y="1771811"/>
                </a:cubicBezTo>
                <a:cubicBezTo>
                  <a:pt x="4671168" y="1780243"/>
                  <a:pt x="4634134" y="1775931"/>
                  <a:pt x="4568686" y="1786141"/>
                </a:cubicBezTo>
                <a:cubicBezTo>
                  <a:pt x="4544667" y="1777910"/>
                  <a:pt x="4432547" y="1778168"/>
                  <a:pt x="4418751" y="1796932"/>
                </a:cubicBezTo>
                <a:cubicBezTo>
                  <a:pt x="4403360" y="1801488"/>
                  <a:pt x="4385278" y="1795746"/>
                  <a:pt x="4378377" y="1815528"/>
                </a:cubicBezTo>
                <a:cubicBezTo>
                  <a:pt x="4366870" y="1839461"/>
                  <a:pt x="4337372" y="1814003"/>
                  <a:pt x="4320575" y="1832722"/>
                </a:cubicBezTo>
                <a:cubicBezTo>
                  <a:pt x="4277898" y="1857053"/>
                  <a:pt x="4243945" y="1846759"/>
                  <a:pt x="4211935" y="1860177"/>
                </a:cubicBezTo>
                <a:cubicBezTo>
                  <a:pt x="4181519" y="1859584"/>
                  <a:pt x="4171342" y="1859762"/>
                  <a:pt x="4101228" y="1868717"/>
                </a:cubicBezTo>
                <a:cubicBezTo>
                  <a:pt x="4080159" y="1876188"/>
                  <a:pt x="4039427" y="1877381"/>
                  <a:pt x="3973223" y="1881015"/>
                </a:cubicBezTo>
                <a:cubicBezTo>
                  <a:pt x="3971330" y="1884974"/>
                  <a:pt x="3952843" y="1879225"/>
                  <a:pt x="3900992" y="1880603"/>
                </a:cubicBezTo>
                <a:cubicBezTo>
                  <a:pt x="3849141" y="1881981"/>
                  <a:pt x="3740060" y="1895686"/>
                  <a:pt x="3662119" y="1889285"/>
                </a:cubicBezTo>
                <a:cubicBezTo>
                  <a:pt x="3565155" y="1881322"/>
                  <a:pt x="3613412" y="1915150"/>
                  <a:pt x="3496919" y="1873180"/>
                </a:cubicBezTo>
                <a:cubicBezTo>
                  <a:pt x="3488062" y="1895719"/>
                  <a:pt x="3474293" y="1876288"/>
                  <a:pt x="3449433" y="1889681"/>
                </a:cubicBezTo>
                <a:cubicBezTo>
                  <a:pt x="3406553" y="1891629"/>
                  <a:pt x="3413217" y="1897797"/>
                  <a:pt x="3369766" y="1916653"/>
                </a:cubicBezTo>
                <a:cubicBezTo>
                  <a:pt x="3338805" y="1929531"/>
                  <a:pt x="3289487" y="1928617"/>
                  <a:pt x="3269672" y="1938036"/>
                </a:cubicBezTo>
                <a:lnTo>
                  <a:pt x="3224897" y="1943733"/>
                </a:lnTo>
                <a:cubicBezTo>
                  <a:pt x="3188693" y="1949271"/>
                  <a:pt x="3178540" y="1909145"/>
                  <a:pt x="3161463" y="1946591"/>
                </a:cubicBezTo>
                <a:lnTo>
                  <a:pt x="3112044" y="1935614"/>
                </a:lnTo>
                <a:lnTo>
                  <a:pt x="3069716" y="1930463"/>
                </a:lnTo>
                <a:cubicBezTo>
                  <a:pt x="3049937" y="1924285"/>
                  <a:pt x="3047816" y="1925644"/>
                  <a:pt x="3005773" y="1915878"/>
                </a:cubicBezTo>
                <a:cubicBezTo>
                  <a:pt x="2978838" y="1921092"/>
                  <a:pt x="2967972" y="1927319"/>
                  <a:pt x="2897201" y="1926772"/>
                </a:cubicBezTo>
                <a:lnTo>
                  <a:pt x="2783891" y="1931749"/>
                </a:lnTo>
                <a:cubicBezTo>
                  <a:pt x="2753098" y="1932794"/>
                  <a:pt x="2731621" y="1915151"/>
                  <a:pt x="2712447" y="1933044"/>
                </a:cubicBezTo>
                <a:cubicBezTo>
                  <a:pt x="2621923" y="1990472"/>
                  <a:pt x="2637976" y="1949546"/>
                  <a:pt x="2560151" y="1963609"/>
                </a:cubicBezTo>
                <a:cubicBezTo>
                  <a:pt x="2472084" y="1973456"/>
                  <a:pt x="2423631" y="1962133"/>
                  <a:pt x="2367221" y="1971884"/>
                </a:cubicBezTo>
                <a:cubicBezTo>
                  <a:pt x="2355331" y="1950582"/>
                  <a:pt x="2295649" y="1950006"/>
                  <a:pt x="2272130" y="1961162"/>
                </a:cubicBezTo>
                <a:cubicBezTo>
                  <a:pt x="2229336" y="1964326"/>
                  <a:pt x="2232627" y="1943953"/>
                  <a:pt x="2189404" y="1978172"/>
                </a:cubicBezTo>
                <a:cubicBezTo>
                  <a:pt x="2153824" y="1968017"/>
                  <a:pt x="2114605" y="1969166"/>
                  <a:pt x="2077704" y="1965002"/>
                </a:cubicBezTo>
                <a:cubicBezTo>
                  <a:pt x="2053064" y="1962036"/>
                  <a:pt x="2051584" y="1971011"/>
                  <a:pt x="2033299" y="1969042"/>
                </a:cubicBezTo>
                <a:cubicBezTo>
                  <a:pt x="2015014" y="1967073"/>
                  <a:pt x="1998956" y="1958903"/>
                  <a:pt x="1967996" y="1953187"/>
                </a:cubicBezTo>
                <a:cubicBezTo>
                  <a:pt x="1924117" y="1970917"/>
                  <a:pt x="1915668" y="1940297"/>
                  <a:pt x="1855805" y="1926082"/>
                </a:cubicBezTo>
                <a:cubicBezTo>
                  <a:pt x="1830663" y="1943732"/>
                  <a:pt x="1810564" y="1935694"/>
                  <a:pt x="1790957" y="1919460"/>
                </a:cubicBezTo>
                <a:cubicBezTo>
                  <a:pt x="1732588" y="1924884"/>
                  <a:pt x="1679506" y="1900619"/>
                  <a:pt x="1613978" y="1891581"/>
                </a:cubicBezTo>
                <a:cubicBezTo>
                  <a:pt x="1542961" y="1912227"/>
                  <a:pt x="1506863" y="1865666"/>
                  <a:pt x="1436831" y="1856201"/>
                </a:cubicBezTo>
                <a:cubicBezTo>
                  <a:pt x="1409149" y="1862955"/>
                  <a:pt x="1416370" y="1829853"/>
                  <a:pt x="1357365" y="1832140"/>
                </a:cubicBezTo>
                <a:cubicBezTo>
                  <a:pt x="1285880" y="1811785"/>
                  <a:pt x="1273193" y="1786872"/>
                  <a:pt x="1232341" y="1785942"/>
                </a:cubicBezTo>
                <a:cubicBezTo>
                  <a:pt x="1223903" y="1792798"/>
                  <a:pt x="1160576" y="1793911"/>
                  <a:pt x="1162595" y="1784330"/>
                </a:cubicBezTo>
                <a:cubicBezTo>
                  <a:pt x="1153167" y="1787110"/>
                  <a:pt x="1122206" y="1805077"/>
                  <a:pt x="1120257" y="1789615"/>
                </a:cubicBezTo>
                <a:cubicBezTo>
                  <a:pt x="1073149" y="1786750"/>
                  <a:pt x="1034361" y="1768718"/>
                  <a:pt x="991903" y="1786741"/>
                </a:cubicBezTo>
                <a:cubicBezTo>
                  <a:pt x="966383" y="1781126"/>
                  <a:pt x="949501" y="1800915"/>
                  <a:pt x="883960" y="1809389"/>
                </a:cubicBezTo>
                <a:cubicBezTo>
                  <a:pt x="836064" y="1808194"/>
                  <a:pt x="826980" y="1826610"/>
                  <a:pt x="766531" y="1805053"/>
                </a:cubicBezTo>
                <a:cubicBezTo>
                  <a:pt x="732778" y="1801141"/>
                  <a:pt x="694055" y="1787044"/>
                  <a:pt x="669779" y="1800537"/>
                </a:cubicBezTo>
                <a:cubicBezTo>
                  <a:pt x="645252" y="1794709"/>
                  <a:pt x="563495" y="1813232"/>
                  <a:pt x="523898" y="1811085"/>
                </a:cubicBezTo>
                <a:cubicBezTo>
                  <a:pt x="457555" y="1798530"/>
                  <a:pt x="395227" y="1824052"/>
                  <a:pt x="360251" y="1830735"/>
                </a:cubicBezTo>
                <a:cubicBezTo>
                  <a:pt x="313564" y="1825583"/>
                  <a:pt x="298281" y="1811622"/>
                  <a:pt x="255207" y="1818275"/>
                </a:cubicBezTo>
                <a:cubicBezTo>
                  <a:pt x="206572" y="1839769"/>
                  <a:pt x="160277" y="1836800"/>
                  <a:pt x="101803" y="1870647"/>
                </a:cubicBezTo>
                <a:cubicBezTo>
                  <a:pt x="85849" y="1910002"/>
                  <a:pt x="27997" y="1845258"/>
                  <a:pt x="25397" y="1888443"/>
                </a:cubicBezTo>
                <a:cubicBezTo>
                  <a:pt x="19096" y="1881154"/>
                  <a:pt x="11260" y="1878398"/>
                  <a:pt x="2370" y="1878311"/>
                </a:cubicBezTo>
                <a:lnTo>
                  <a:pt x="0" y="1878785"/>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5CD29341-76E5-4CBC-C0C6-86F928499CC2}"/>
              </a:ext>
            </a:extLst>
          </p:cNvPr>
          <p:cNvSpPr>
            <a:spLocks noGrp="1"/>
          </p:cNvSpPr>
          <p:nvPr>
            <p:ph type="title"/>
          </p:nvPr>
        </p:nvSpPr>
        <p:spPr>
          <a:xfrm>
            <a:off x="1137034" y="609597"/>
            <a:ext cx="9392421" cy="1330841"/>
          </a:xfrm>
        </p:spPr>
        <p:txBody>
          <a:bodyPr>
            <a:normAutofit/>
          </a:bodyPr>
          <a:lstStyle/>
          <a:p>
            <a:r>
              <a:rPr lang="en-US" dirty="0"/>
              <a:t>Research Methods</a:t>
            </a:r>
            <a:endParaRPr lang="en-GB" dirty="0"/>
          </a:p>
        </p:txBody>
      </p:sp>
      <p:sp>
        <p:nvSpPr>
          <p:cNvPr id="9" name="Content Placeholder 9">
            <a:extLst>
              <a:ext uri="{FF2B5EF4-FFF2-40B4-BE49-F238E27FC236}">
                <a16:creationId xmlns:a16="http://schemas.microsoft.com/office/drawing/2014/main" id="{060C3187-7A4C-762C-B57D-B01D189B458C}"/>
              </a:ext>
            </a:extLst>
          </p:cNvPr>
          <p:cNvSpPr>
            <a:spLocks noGrp="1"/>
          </p:cNvSpPr>
          <p:nvPr>
            <p:ph idx="1"/>
          </p:nvPr>
        </p:nvSpPr>
        <p:spPr>
          <a:xfrm>
            <a:off x="1137034" y="2198362"/>
            <a:ext cx="4958966" cy="3917773"/>
          </a:xfrm>
        </p:spPr>
        <p:txBody>
          <a:bodyPr>
            <a:normAutofit/>
          </a:bodyPr>
          <a:lstStyle/>
          <a:p>
            <a:r>
              <a:rPr lang="en-US" sz="1400" dirty="0"/>
              <a:t>Model Development </a:t>
            </a:r>
            <a:r>
              <a:rPr lang="en-US" altLang="zh-CN" sz="1400" dirty="0"/>
              <a:t>and Improvement</a:t>
            </a:r>
            <a:r>
              <a:rPr lang="en-US" sz="1400" dirty="0"/>
              <a:t>: The core of this project involves enhancing the YOLOv5s model for steel surface defect detection. This will include fine-tuning the model's hyperparameters, customizing the architecture to improve detection of small or complex defects, and training the model using a dataset of steel surface images with labeled defects.</a:t>
            </a:r>
          </a:p>
          <a:p>
            <a:r>
              <a:rPr lang="en-US" sz="1400" dirty="0"/>
              <a:t>Data Collection: A dataset of images representing different types of steel surface defects will be collected from industrial sources or generated through controlled simulations. The dataset will be annotated with defect labels to train and evaluate the model.</a:t>
            </a:r>
          </a:p>
          <a:p>
            <a:r>
              <a:rPr lang="en-US" sz="1400" dirty="0"/>
              <a:t>Software Development: The software will use front-end and back-end technologies to allow users to upload images of steel surfaces, view real-time detection results, and generate reports. The back-end will manage the YOLOv5 model's processing, while the front-end will provide an intuitive interface for users.</a:t>
            </a:r>
          </a:p>
        </p:txBody>
      </p:sp>
      <p:pic>
        <p:nvPicPr>
          <p:cNvPr id="5" name="Picture 4">
            <a:extLst>
              <a:ext uri="{FF2B5EF4-FFF2-40B4-BE49-F238E27FC236}">
                <a16:creationId xmlns:a16="http://schemas.microsoft.com/office/drawing/2014/main" id="{0E6060C7-CA11-07C5-791D-6B21265F1673}"/>
              </a:ext>
            </a:extLst>
          </p:cNvPr>
          <p:cNvPicPr>
            <a:picLocks noChangeAspect="1"/>
          </p:cNvPicPr>
          <p:nvPr/>
        </p:nvPicPr>
        <p:blipFill>
          <a:blip r:embed="rId3"/>
          <a:stretch>
            <a:fillRect/>
          </a:stretch>
        </p:blipFill>
        <p:spPr>
          <a:xfrm>
            <a:off x="6785151" y="717490"/>
            <a:ext cx="4788505" cy="2825218"/>
          </a:xfrm>
          <a:prstGeom prst="rect">
            <a:avLst/>
          </a:prstGeom>
        </p:spPr>
      </p:pic>
      <p:sp>
        <p:nvSpPr>
          <p:cNvPr id="18" name="Freeform: Shape 17">
            <a:extLst>
              <a:ext uri="{FF2B5EF4-FFF2-40B4-BE49-F238E27FC236}">
                <a16:creationId xmlns:a16="http://schemas.microsoft.com/office/drawing/2014/main" id="{9A0D773F-7A7D-4DBB-9DEA-86BB8B8F4B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5381624" y="6209414"/>
            <a:ext cx="6810375" cy="648586"/>
          </a:xfrm>
          <a:custGeom>
            <a:avLst/>
            <a:gdLst>
              <a:gd name="connsiteX0" fmla="*/ 0 w 10753706"/>
              <a:gd name="connsiteY0" fmla="*/ 0 h 1027260"/>
              <a:gd name="connsiteX1" fmla="*/ 10753706 w 10753706"/>
              <a:gd name="connsiteY1" fmla="*/ 0 h 1027260"/>
              <a:gd name="connsiteX2" fmla="*/ 10748809 w 10753706"/>
              <a:gd name="connsiteY2" fmla="*/ 2522 h 1027260"/>
              <a:gd name="connsiteX3" fmla="*/ 10725330 w 10753706"/>
              <a:gd name="connsiteY3" fmla="*/ 11977 h 1027260"/>
              <a:gd name="connsiteX4" fmla="*/ 10615423 w 10753706"/>
              <a:gd name="connsiteY4" fmla="*/ 52967 h 1027260"/>
              <a:gd name="connsiteX5" fmla="*/ 10533936 w 10753706"/>
              <a:gd name="connsiteY5" fmla="*/ 53095 h 1027260"/>
              <a:gd name="connsiteX6" fmla="*/ 10466876 w 10753706"/>
              <a:gd name="connsiteY6" fmla="*/ 45180 h 1027260"/>
              <a:gd name="connsiteX7" fmla="*/ 10355090 w 10753706"/>
              <a:gd name="connsiteY7" fmla="*/ 89741 h 1027260"/>
              <a:gd name="connsiteX8" fmla="*/ 10087145 w 10753706"/>
              <a:gd name="connsiteY8" fmla="*/ 66115 h 1027260"/>
              <a:gd name="connsiteX9" fmla="*/ 10015902 w 10753706"/>
              <a:gd name="connsiteY9" fmla="*/ 76178 h 1027260"/>
              <a:gd name="connsiteX10" fmla="*/ 9806005 w 10753706"/>
              <a:gd name="connsiteY10" fmla="*/ 102435 h 1027260"/>
              <a:gd name="connsiteX11" fmla="*/ 9602583 w 10753706"/>
              <a:gd name="connsiteY11" fmla="*/ 179170 h 1027260"/>
              <a:gd name="connsiteX12" fmla="*/ 9469719 w 10753706"/>
              <a:gd name="connsiteY12" fmla="*/ 174721 h 1027260"/>
              <a:gd name="connsiteX13" fmla="*/ 9408692 w 10753706"/>
              <a:gd name="connsiteY13" fmla="*/ 189513 h 1027260"/>
              <a:gd name="connsiteX14" fmla="*/ 9364151 w 10753706"/>
              <a:gd name="connsiteY14" fmla="*/ 194072 h 1027260"/>
              <a:gd name="connsiteX15" fmla="*/ 9337751 w 10753706"/>
              <a:gd name="connsiteY15" fmla="*/ 197579 h 1027260"/>
              <a:gd name="connsiteX16" fmla="*/ 9297166 w 10753706"/>
              <a:gd name="connsiteY16" fmla="*/ 216558 h 1027260"/>
              <a:gd name="connsiteX17" fmla="*/ 9123859 w 10753706"/>
              <a:gd name="connsiteY17" fmla="*/ 237356 h 1027260"/>
              <a:gd name="connsiteX18" fmla="*/ 8950741 w 10753706"/>
              <a:gd name="connsiteY18" fmla="*/ 238020 h 1027260"/>
              <a:gd name="connsiteX19" fmla="*/ 8718236 w 10753706"/>
              <a:gd name="connsiteY19" fmla="*/ 303148 h 1027260"/>
              <a:gd name="connsiteX20" fmla="*/ 8694011 w 10753706"/>
              <a:gd name="connsiteY20" fmla="*/ 308812 h 1027260"/>
              <a:gd name="connsiteX21" fmla="*/ 8611976 w 10753706"/>
              <a:gd name="connsiteY21" fmla="*/ 324819 h 1027260"/>
              <a:gd name="connsiteX22" fmla="*/ 8562074 w 10753706"/>
              <a:gd name="connsiteY22" fmla="*/ 337971 h 1027260"/>
              <a:gd name="connsiteX23" fmla="*/ 8501724 w 10753706"/>
              <a:gd name="connsiteY23" fmla="*/ 360865 h 1027260"/>
              <a:gd name="connsiteX24" fmla="*/ 8504489 w 10753706"/>
              <a:gd name="connsiteY24" fmla="*/ 364790 h 1027260"/>
              <a:gd name="connsiteX25" fmla="*/ 8492774 w 10753706"/>
              <a:gd name="connsiteY25" fmla="*/ 366181 h 1027260"/>
              <a:gd name="connsiteX26" fmla="*/ 8466405 w 10753706"/>
              <a:gd name="connsiteY26" fmla="*/ 368724 h 1027260"/>
              <a:gd name="connsiteX27" fmla="*/ 8427069 w 10753706"/>
              <a:gd name="connsiteY27" fmla="*/ 387211 h 1027260"/>
              <a:gd name="connsiteX28" fmla="*/ 8387766 w 10753706"/>
              <a:gd name="connsiteY28" fmla="*/ 377161 h 1027260"/>
              <a:gd name="connsiteX29" fmla="*/ 8315874 w 10753706"/>
              <a:gd name="connsiteY29" fmla="*/ 395527 h 1027260"/>
              <a:gd name="connsiteX30" fmla="*/ 8274474 w 10753706"/>
              <a:gd name="connsiteY30" fmla="*/ 405112 h 1027260"/>
              <a:gd name="connsiteX31" fmla="*/ 8234664 w 10753706"/>
              <a:gd name="connsiteY31" fmla="*/ 410219 h 1027260"/>
              <a:gd name="connsiteX32" fmla="*/ 8211268 w 10753706"/>
              <a:gd name="connsiteY32" fmla="*/ 416791 h 1027260"/>
              <a:gd name="connsiteX33" fmla="*/ 8188615 w 10753706"/>
              <a:gd name="connsiteY33" fmla="*/ 421755 h 1027260"/>
              <a:gd name="connsiteX34" fmla="*/ 8179981 w 10753706"/>
              <a:gd name="connsiteY34" fmla="*/ 420402 h 1027260"/>
              <a:gd name="connsiteX35" fmla="*/ 8179307 w 10753706"/>
              <a:gd name="connsiteY35" fmla="*/ 422516 h 1027260"/>
              <a:gd name="connsiteX36" fmla="*/ 8147929 w 10753706"/>
              <a:gd name="connsiteY36" fmla="*/ 450302 h 1027260"/>
              <a:gd name="connsiteX37" fmla="*/ 8089136 w 10753706"/>
              <a:gd name="connsiteY37" fmla="*/ 465283 h 1027260"/>
              <a:gd name="connsiteX38" fmla="*/ 8049973 w 10753706"/>
              <a:gd name="connsiteY38" fmla="*/ 454121 h 1027260"/>
              <a:gd name="connsiteX39" fmla="*/ 7965913 w 10753706"/>
              <a:gd name="connsiteY39" fmla="*/ 464415 h 1027260"/>
              <a:gd name="connsiteX40" fmla="*/ 7945093 w 10753706"/>
              <a:gd name="connsiteY40" fmla="*/ 464798 h 1027260"/>
              <a:gd name="connsiteX41" fmla="*/ 7935335 w 10753706"/>
              <a:gd name="connsiteY41" fmla="*/ 462442 h 1027260"/>
              <a:gd name="connsiteX42" fmla="*/ 7904779 w 10753706"/>
              <a:gd name="connsiteY42" fmla="*/ 471429 h 1027260"/>
              <a:gd name="connsiteX43" fmla="*/ 7855604 w 10753706"/>
              <a:gd name="connsiteY43" fmla="*/ 480199 h 1027260"/>
              <a:gd name="connsiteX44" fmla="*/ 7832630 w 10753706"/>
              <a:gd name="connsiteY44" fmla="*/ 485371 h 1027260"/>
              <a:gd name="connsiteX45" fmla="*/ 7812438 w 10753706"/>
              <a:gd name="connsiteY45" fmla="*/ 485391 h 1027260"/>
              <a:gd name="connsiteX46" fmla="*/ 7701399 w 10753706"/>
              <a:gd name="connsiteY46" fmla="*/ 495197 h 1027260"/>
              <a:gd name="connsiteX47" fmla="*/ 7674778 w 10753706"/>
              <a:gd name="connsiteY47" fmla="*/ 494723 h 1027260"/>
              <a:gd name="connsiteX48" fmla="*/ 7660445 w 10753706"/>
              <a:gd name="connsiteY48" fmla="*/ 490194 h 1027260"/>
              <a:gd name="connsiteX49" fmla="*/ 7651781 w 10753706"/>
              <a:gd name="connsiteY49" fmla="*/ 493084 h 1027260"/>
              <a:gd name="connsiteX50" fmla="*/ 7584807 w 10753706"/>
              <a:gd name="connsiteY50" fmla="*/ 499490 h 1027260"/>
              <a:gd name="connsiteX51" fmla="*/ 7541324 w 10753706"/>
              <a:gd name="connsiteY51" fmla="*/ 504184 h 1027260"/>
              <a:gd name="connsiteX52" fmla="*/ 7541756 w 10753706"/>
              <a:gd name="connsiteY52" fmla="*/ 512184 h 1027260"/>
              <a:gd name="connsiteX53" fmla="*/ 7503906 w 10753706"/>
              <a:gd name="connsiteY53" fmla="*/ 518551 h 1027260"/>
              <a:gd name="connsiteX54" fmla="*/ 7460411 w 10753706"/>
              <a:gd name="connsiteY54" fmla="*/ 517415 h 1027260"/>
              <a:gd name="connsiteX55" fmla="*/ 7460116 w 10753706"/>
              <a:gd name="connsiteY55" fmla="*/ 517548 h 1027260"/>
              <a:gd name="connsiteX56" fmla="*/ 7297810 w 10753706"/>
              <a:gd name="connsiteY56" fmla="*/ 563947 h 1027260"/>
              <a:gd name="connsiteX57" fmla="*/ 6946388 w 10753706"/>
              <a:gd name="connsiteY57" fmla="*/ 665244 h 1027260"/>
              <a:gd name="connsiteX58" fmla="*/ 6741704 w 10753706"/>
              <a:gd name="connsiteY58" fmla="*/ 679365 h 1027260"/>
              <a:gd name="connsiteX59" fmla="*/ 6624680 w 10753706"/>
              <a:gd name="connsiteY59" fmla="*/ 677674 h 1027260"/>
              <a:gd name="connsiteX60" fmla="*/ 6605700 w 10753706"/>
              <a:gd name="connsiteY60" fmla="*/ 683566 h 1027260"/>
              <a:gd name="connsiteX61" fmla="*/ 6576922 w 10753706"/>
              <a:gd name="connsiteY61" fmla="*/ 683030 h 1027260"/>
              <a:gd name="connsiteX62" fmla="*/ 6405123 w 10753706"/>
              <a:gd name="connsiteY62" fmla="*/ 721946 h 1027260"/>
              <a:gd name="connsiteX63" fmla="*/ 6368938 w 10753706"/>
              <a:gd name="connsiteY63" fmla="*/ 717341 h 1027260"/>
              <a:gd name="connsiteX64" fmla="*/ 6295102 w 10753706"/>
              <a:gd name="connsiteY64" fmla="*/ 729508 h 1027260"/>
              <a:gd name="connsiteX65" fmla="*/ 6202084 w 10753706"/>
              <a:gd name="connsiteY65" fmla="*/ 767091 h 1027260"/>
              <a:gd name="connsiteX66" fmla="*/ 6067157 w 10753706"/>
              <a:gd name="connsiteY66" fmla="*/ 790339 h 1027260"/>
              <a:gd name="connsiteX67" fmla="*/ 6061443 w 10753706"/>
              <a:gd name="connsiteY67" fmla="*/ 796151 h 1027260"/>
              <a:gd name="connsiteX68" fmla="*/ 6051406 w 10753706"/>
              <a:gd name="connsiteY68" fmla="*/ 800684 h 1027260"/>
              <a:gd name="connsiteX69" fmla="*/ 6049097 w 10753706"/>
              <a:gd name="connsiteY69" fmla="*/ 800636 h 1027260"/>
              <a:gd name="connsiteX70" fmla="*/ 6034222 w 10753706"/>
              <a:gd name="connsiteY70" fmla="*/ 804110 h 1027260"/>
              <a:gd name="connsiteX71" fmla="*/ 6033121 w 10753706"/>
              <a:gd name="connsiteY71" fmla="*/ 806078 h 1027260"/>
              <a:gd name="connsiteX72" fmla="*/ 6023593 w 10753706"/>
              <a:gd name="connsiteY72" fmla="*/ 808842 h 1027260"/>
              <a:gd name="connsiteX73" fmla="*/ 6006639 w 10753706"/>
              <a:gd name="connsiteY73" fmla="*/ 815304 h 1027260"/>
              <a:gd name="connsiteX74" fmla="*/ 6001762 w 10753706"/>
              <a:gd name="connsiteY74" fmla="*/ 815557 h 1027260"/>
              <a:gd name="connsiteX75" fmla="*/ 5973534 w 10753706"/>
              <a:gd name="connsiteY75" fmla="*/ 823815 h 1027260"/>
              <a:gd name="connsiteX76" fmla="*/ 5972336 w 10753706"/>
              <a:gd name="connsiteY76" fmla="*/ 823476 h 1027260"/>
              <a:gd name="connsiteX77" fmla="*/ 5960841 w 10753706"/>
              <a:gd name="connsiteY77" fmla="*/ 823819 h 1027260"/>
              <a:gd name="connsiteX78" fmla="*/ 5940719 w 10753706"/>
              <a:gd name="connsiteY78" fmla="*/ 825514 h 1027260"/>
              <a:gd name="connsiteX79" fmla="*/ 5884298 w 10753706"/>
              <a:gd name="connsiteY79" fmla="*/ 823806 h 1027260"/>
              <a:gd name="connsiteX80" fmla="*/ 5854779 w 10753706"/>
              <a:gd name="connsiteY80" fmla="*/ 832365 h 1027260"/>
              <a:gd name="connsiteX81" fmla="*/ 5848382 w 10753706"/>
              <a:gd name="connsiteY81" fmla="*/ 833844 h 1027260"/>
              <a:gd name="connsiteX82" fmla="*/ 5848066 w 10753706"/>
              <a:gd name="connsiteY82" fmla="*/ 833772 h 1027260"/>
              <a:gd name="connsiteX83" fmla="*/ 5840944 w 10753706"/>
              <a:gd name="connsiteY83" fmla="*/ 835132 h 1027260"/>
              <a:gd name="connsiteX84" fmla="*/ 5836719 w 10753706"/>
              <a:gd name="connsiteY84" fmla="*/ 836539 h 1027260"/>
              <a:gd name="connsiteX85" fmla="*/ 5824311 w 10753706"/>
              <a:gd name="connsiteY85" fmla="*/ 839408 h 1027260"/>
              <a:gd name="connsiteX86" fmla="*/ 5818788 w 10753706"/>
              <a:gd name="connsiteY86" fmla="*/ 839727 h 1027260"/>
              <a:gd name="connsiteX87" fmla="*/ 5763953 w 10753706"/>
              <a:gd name="connsiteY87" fmla="*/ 834282 h 1027260"/>
              <a:gd name="connsiteX88" fmla="*/ 5667748 w 10753706"/>
              <a:gd name="connsiteY88" fmla="*/ 840211 h 1027260"/>
              <a:gd name="connsiteX89" fmla="*/ 5573108 w 10753706"/>
              <a:gd name="connsiteY89" fmla="*/ 847611 h 1027260"/>
              <a:gd name="connsiteX90" fmla="*/ 5539137 w 10753706"/>
              <a:gd name="connsiteY90" fmla="*/ 851033 h 1027260"/>
              <a:gd name="connsiteX91" fmla="*/ 5510651 w 10753706"/>
              <a:gd name="connsiteY91" fmla="*/ 844215 h 1027260"/>
              <a:gd name="connsiteX92" fmla="*/ 5457331 w 10753706"/>
              <a:gd name="connsiteY92" fmla="*/ 839159 h 1027260"/>
              <a:gd name="connsiteX93" fmla="*/ 5410613 w 10753706"/>
              <a:gd name="connsiteY93" fmla="*/ 834358 h 1027260"/>
              <a:gd name="connsiteX94" fmla="*/ 5370040 w 10753706"/>
              <a:gd name="connsiteY94" fmla="*/ 862127 h 1027260"/>
              <a:gd name="connsiteX95" fmla="*/ 5318778 w 10753706"/>
              <a:gd name="connsiteY95" fmla="*/ 855310 h 1027260"/>
              <a:gd name="connsiteX96" fmla="*/ 5298645 w 10753706"/>
              <a:gd name="connsiteY96" fmla="*/ 855171 h 1027260"/>
              <a:gd name="connsiteX97" fmla="*/ 5253828 w 10753706"/>
              <a:gd name="connsiteY97" fmla="*/ 859670 h 1027260"/>
              <a:gd name="connsiteX98" fmla="*/ 5216955 w 10753706"/>
              <a:gd name="connsiteY98" fmla="*/ 866245 h 1027260"/>
              <a:gd name="connsiteX99" fmla="*/ 5214344 w 10753706"/>
              <a:gd name="connsiteY99" fmla="*/ 868102 h 1027260"/>
              <a:gd name="connsiteX100" fmla="*/ 5195561 w 10753706"/>
              <a:gd name="connsiteY100" fmla="*/ 869949 h 1027260"/>
              <a:gd name="connsiteX101" fmla="*/ 5182555 w 10753706"/>
              <a:gd name="connsiteY101" fmla="*/ 873542 h 1027260"/>
              <a:gd name="connsiteX102" fmla="*/ 5172552 w 10753706"/>
              <a:gd name="connsiteY102" fmla="*/ 878801 h 1027260"/>
              <a:gd name="connsiteX103" fmla="*/ 5027993 w 10753706"/>
              <a:gd name="connsiteY103" fmla="*/ 889666 h 1027260"/>
              <a:gd name="connsiteX104" fmla="*/ 4939844 w 10753706"/>
              <a:gd name="connsiteY104" fmla="*/ 934802 h 1027260"/>
              <a:gd name="connsiteX105" fmla="*/ 4792576 w 10753706"/>
              <a:gd name="connsiteY105" fmla="*/ 934820 h 1027260"/>
              <a:gd name="connsiteX106" fmla="*/ 4602423 w 10753706"/>
              <a:gd name="connsiteY106" fmla="*/ 958063 h 1027260"/>
              <a:gd name="connsiteX107" fmla="*/ 4290656 w 10753706"/>
              <a:gd name="connsiteY107" fmla="*/ 969152 h 1027260"/>
              <a:gd name="connsiteX108" fmla="*/ 3952334 w 10753706"/>
              <a:gd name="connsiteY108" fmla="*/ 954043 h 1027260"/>
              <a:gd name="connsiteX109" fmla="*/ 3858560 w 10753706"/>
              <a:gd name="connsiteY109" fmla="*/ 948781 h 1027260"/>
              <a:gd name="connsiteX110" fmla="*/ 3846597 w 10753706"/>
              <a:gd name="connsiteY110" fmla="*/ 948382 h 1027260"/>
              <a:gd name="connsiteX111" fmla="*/ 3736044 w 10753706"/>
              <a:gd name="connsiteY111" fmla="*/ 947759 h 1027260"/>
              <a:gd name="connsiteX112" fmla="*/ 3713136 w 10753706"/>
              <a:gd name="connsiteY112" fmla="*/ 946963 h 1027260"/>
              <a:gd name="connsiteX113" fmla="*/ 3695939 w 10753706"/>
              <a:gd name="connsiteY113" fmla="*/ 943639 h 1027260"/>
              <a:gd name="connsiteX114" fmla="*/ 3694125 w 10753706"/>
              <a:gd name="connsiteY114" fmla="*/ 940567 h 1027260"/>
              <a:gd name="connsiteX115" fmla="*/ 3681925 w 10753706"/>
              <a:gd name="connsiteY115" fmla="*/ 939706 h 1027260"/>
              <a:gd name="connsiteX116" fmla="*/ 3679204 w 10753706"/>
              <a:gd name="connsiteY116" fmla="*/ 938926 h 1027260"/>
              <a:gd name="connsiteX117" fmla="*/ 3615656 w 10753706"/>
              <a:gd name="connsiteY117" fmla="*/ 940320 h 1027260"/>
              <a:gd name="connsiteX118" fmla="*/ 3567983 w 10753706"/>
              <a:gd name="connsiteY118" fmla="*/ 935596 h 1027260"/>
              <a:gd name="connsiteX119" fmla="*/ 3422423 w 10753706"/>
              <a:gd name="connsiteY119" fmla="*/ 932129 h 1027260"/>
              <a:gd name="connsiteX120" fmla="*/ 3310925 w 10753706"/>
              <a:gd name="connsiteY120" fmla="*/ 911072 h 1027260"/>
              <a:gd name="connsiteX121" fmla="*/ 3139421 w 10753706"/>
              <a:gd name="connsiteY121" fmla="*/ 934151 h 1027260"/>
              <a:gd name="connsiteX122" fmla="*/ 2996922 w 10753706"/>
              <a:gd name="connsiteY122" fmla="*/ 927537 h 1027260"/>
              <a:gd name="connsiteX123" fmla="*/ 2982785 w 10753706"/>
              <a:gd name="connsiteY123" fmla="*/ 931453 h 1027260"/>
              <a:gd name="connsiteX124" fmla="*/ 2967478 w 10753706"/>
              <a:gd name="connsiteY124" fmla="*/ 933397 h 1027260"/>
              <a:gd name="connsiteX125" fmla="*/ 2948552 w 10753706"/>
              <a:gd name="connsiteY125" fmla="*/ 932961 h 1027260"/>
              <a:gd name="connsiteX126" fmla="*/ 2944404 w 10753706"/>
              <a:gd name="connsiteY126" fmla="*/ 934452 h 1027260"/>
              <a:gd name="connsiteX127" fmla="*/ 2908608 w 10753706"/>
              <a:gd name="connsiteY127" fmla="*/ 937205 h 1027260"/>
              <a:gd name="connsiteX128" fmla="*/ 2904443 w 10753706"/>
              <a:gd name="connsiteY128" fmla="*/ 936455 h 1027260"/>
              <a:gd name="connsiteX129" fmla="*/ 2868935 w 10753706"/>
              <a:gd name="connsiteY129" fmla="*/ 938022 h 1027260"/>
              <a:gd name="connsiteX130" fmla="*/ 2868586 w 10753706"/>
              <a:gd name="connsiteY130" fmla="*/ 937487 h 1027260"/>
              <a:gd name="connsiteX131" fmla="*/ 2859191 w 10753706"/>
              <a:gd name="connsiteY131" fmla="*/ 935503 h 1027260"/>
              <a:gd name="connsiteX132" fmla="*/ 2840915 w 10753706"/>
              <a:gd name="connsiteY132" fmla="*/ 932977 h 1027260"/>
              <a:gd name="connsiteX133" fmla="*/ 2763509 w 10753706"/>
              <a:gd name="connsiteY133" fmla="*/ 921850 h 1027260"/>
              <a:gd name="connsiteX134" fmla="*/ 2756121 w 10753706"/>
              <a:gd name="connsiteY134" fmla="*/ 921864 h 1027260"/>
              <a:gd name="connsiteX135" fmla="*/ 2755998 w 10753706"/>
              <a:gd name="connsiteY135" fmla="*/ 921739 h 1027260"/>
              <a:gd name="connsiteX136" fmla="*/ 2748255 w 10753706"/>
              <a:gd name="connsiteY136" fmla="*/ 921505 h 1027260"/>
              <a:gd name="connsiteX137" fmla="*/ 2694601 w 10753706"/>
              <a:gd name="connsiteY137" fmla="*/ 915575 h 1027260"/>
              <a:gd name="connsiteX138" fmla="*/ 2635357 w 10753706"/>
              <a:gd name="connsiteY138" fmla="*/ 910976 h 1027260"/>
              <a:gd name="connsiteX139" fmla="*/ 2601047 w 10753706"/>
              <a:gd name="connsiteY139" fmla="*/ 910263 h 1027260"/>
              <a:gd name="connsiteX140" fmla="*/ 2507482 w 10753706"/>
              <a:gd name="connsiteY140" fmla="*/ 906211 h 1027260"/>
              <a:gd name="connsiteX141" fmla="*/ 2413884 w 10753706"/>
              <a:gd name="connsiteY141" fmla="*/ 900545 h 1027260"/>
              <a:gd name="connsiteX142" fmla="*/ 2368912 w 10753706"/>
              <a:gd name="connsiteY142" fmla="*/ 888755 h 1027260"/>
              <a:gd name="connsiteX143" fmla="*/ 2349490 w 10753706"/>
              <a:gd name="connsiteY143" fmla="*/ 889719 h 1027260"/>
              <a:gd name="connsiteX144" fmla="*/ 2344290 w 10753706"/>
              <a:gd name="connsiteY144" fmla="*/ 890584 h 1027260"/>
              <a:gd name="connsiteX145" fmla="*/ 2336488 w 10753706"/>
              <a:gd name="connsiteY145" fmla="*/ 891058 h 1027260"/>
              <a:gd name="connsiteX146" fmla="*/ 2329015 w 10753706"/>
              <a:gd name="connsiteY146" fmla="*/ 891627 h 1027260"/>
              <a:gd name="connsiteX147" fmla="*/ 2293898 w 10753706"/>
              <a:gd name="connsiteY147" fmla="*/ 896431 h 1027260"/>
              <a:gd name="connsiteX148" fmla="*/ 2243927 w 10753706"/>
              <a:gd name="connsiteY148" fmla="*/ 888076 h 1027260"/>
              <a:gd name="connsiteX149" fmla="*/ 2223920 w 10753706"/>
              <a:gd name="connsiteY149" fmla="*/ 887331 h 1027260"/>
              <a:gd name="connsiteX150" fmla="*/ 2213081 w 10753706"/>
              <a:gd name="connsiteY150" fmla="*/ 886302 h 1027260"/>
              <a:gd name="connsiteX151" fmla="*/ 2212307 w 10753706"/>
              <a:gd name="connsiteY151" fmla="*/ 885829 h 1027260"/>
              <a:gd name="connsiteX152" fmla="*/ 2152321 w 10753706"/>
              <a:gd name="connsiteY152" fmla="*/ 894418 h 1027260"/>
              <a:gd name="connsiteX153" fmla="*/ 2140985 w 10753706"/>
              <a:gd name="connsiteY153" fmla="*/ 895968 h 1027260"/>
              <a:gd name="connsiteX154" fmla="*/ 2121210 w 10753706"/>
              <a:gd name="connsiteY154" fmla="*/ 899354 h 1027260"/>
              <a:gd name="connsiteX155" fmla="*/ 2119146 w 10753706"/>
              <a:gd name="connsiteY155" fmla="*/ 899033 h 1027260"/>
              <a:gd name="connsiteX156" fmla="*/ 2105666 w 10753706"/>
              <a:gd name="connsiteY156" fmla="*/ 902240 h 1027260"/>
              <a:gd name="connsiteX157" fmla="*/ 2094924 w 10753706"/>
              <a:gd name="connsiteY157" fmla="*/ 907203 h 1027260"/>
              <a:gd name="connsiteX158" fmla="*/ 1949478 w 10753706"/>
              <a:gd name="connsiteY158" fmla="*/ 913748 h 1027260"/>
              <a:gd name="connsiteX159" fmla="*/ 1749684 w 10753706"/>
              <a:gd name="connsiteY159" fmla="*/ 942223 h 1027260"/>
              <a:gd name="connsiteX160" fmla="*/ 1585576 w 10753706"/>
              <a:gd name="connsiteY160" fmla="*/ 954170 h 1027260"/>
              <a:gd name="connsiteX161" fmla="*/ 1476250 w 10753706"/>
              <a:gd name="connsiteY161" fmla="*/ 950653 h 1027260"/>
              <a:gd name="connsiteX162" fmla="*/ 1433927 w 10753706"/>
              <a:gd name="connsiteY162" fmla="*/ 959926 h 1027260"/>
              <a:gd name="connsiteX163" fmla="*/ 1414893 w 10753706"/>
              <a:gd name="connsiteY163" fmla="*/ 957671 h 1027260"/>
              <a:gd name="connsiteX164" fmla="*/ 1411585 w 10753706"/>
              <a:gd name="connsiteY164" fmla="*/ 957179 h 1027260"/>
              <a:gd name="connsiteX165" fmla="*/ 1398896 w 10753706"/>
              <a:gd name="connsiteY165" fmla="*/ 957460 h 1027260"/>
              <a:gd name="connsiteX166" fmla="*/ 1394632 w 10753706"/>
              <a:gd name="connsiteY166" fmla="*/ 954725 h 1027260"/>
              <a:gd name="connsiteX167" fmla="*/ 1375043 w 10753706"/>
              <a:gd name="connsiteY167" fmla="*/ 953132 h 1027260"/>
              <a:gd name="connsiteX168" fmla="*/ 1351876 w 10753706"/>
              <a:gd name="connsiteY168" fmla="*/ 954436 h 1027260"/>
              <a:gd name="connsiteX169" fmla="*/ 1242676 w 10753706"/>
              <a:gd name="connsiteY169" fmla="*/ 963767 h 1027260"/>
              <a:gd name="connsiteX170" fmla="*/ 1205993 w 10753706"/>
              <a:gd name="connsiteY170" fmla="*/ 974080 h 1027260"/>
              <a:gd name="connsiteX171" fmla="*/ 1052221 w 10753706"/>
              <a:gd name="connsiteY171" fmla="*/ 963954 h 1027260"/>
              <a:gd name="connsiteX172" fmla="*/ 968270 w 10753706"/>
              <a:gd name="connsiteY172" fmla="*/ 964761 h 1027260"/>
              <a:gd name="connsiteX173" fmla="*/ 874493 w 10753706"/>
              <a:gd name="connsiteY173" fmla="*/ 998122 h 1027260"/>
              <a:gd name="connsiteX174" fmla="*/ 814411 w 10753706"/>
              <a:gd name="connsiteY174" fmla="*/ 1007391 h 1027260"/>
              <a:gd name="connsiteX175" fmla="*/ 688604 w 10753706"/>
              <a:gd name="connsiteY175" fmla="*/ 1015631 h 1027260"/>
              <a:gd name="connsiteX176" fmla="*/ 618171 w 10753706"/>
              <a:gd name="connsiteY176" fmla="*/ 1027260 h 1027260"/>
              <a:gd name="connsiteX177" fmla="*/ 570379 w 10753706"/>
              <a:gd name="connsiteY177" fmla="*/ 1023487 h 1027260"/>
              <a:gd name="connsiteX178" fmla="*/ 482519 w 10753706"/>
              <a:gd name="connsiteY178" fmla="*/ 1002108 h 1027260"/>
              <a:gd name="connsiteX179" fmla="*/ 475319 w 10753706"/>
              <a:gd name="connsiteY179" fmla="*/ 1009922 h 1027260"/>
              <a:gd name="connsiteX180" fmla="*/ 431104 w 10753706"/>
              <a:gd name="connsiteY180" fmla="*/ 1009317 h 1027260"/>
              <a:gd name="connsiteX181" fmla="*/ 363782 w 10753706"/>
              <a:gd name="connsiteY181" fmla="*/ 1007585 h 1027260"/>
              <a:gd name="connsiteX182" fmla="*/ 325533 w 10753706"/>
              <a:gd name="connsiteY182" fmla="*/ 1008502 h 1027260"/>
              <a:gd name="connsiteX183" fmla="*/ 220429 w 10753706"/>
              <a:gd name="connsiteY183" fmla="*/ 1008927 h 1027260"/>
              <a:gd name="connsiteX184" fmla="*/ 114676 w 10753706"/>
              <a:gd name="connsiteY184" fmla="*/ 1007765 h 1027260"/>
              <a:gd name="connsiteX185" fmla="*/ 13470 w 10753706"/>
              <a:gd name="connsiteY185" fmla="*/ 998544 h 1027260"/>
              <a:gd name="connsiteX186" fmla="*/ 0 w 10753706"/>
              <a:gd name="connsiteY186" fmla="*/ 997355 h 1027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Lst>
            <a:rect l="l" t="t" r="r" b="b"/>
            <a:pathLst>
              <a:path w="10753706" h="1027260">
                <a:moveTo>
                  <a:pt x="0" y="0"/>
                </a:moveTo>
                <a:lnTo>
                  <a:pt x="10753706" y="0"/>
                </a:lnTo>
                <a:lnTo>
                  <a:pt x="10748809" y="2522"/>
                </a:lnTo>
                <a:cubicBezTo>
                  <a:pt x="10744031" y="4644"/>
                  <a:pt x="10737551" y="7204"/>
                  <a:pt x="10725330" y="11977"/>
                </a:cubicBezTo>
                <a:cubicBezTo>
                  <a:pt x="10700888" y="21523"/>
                  <a:pt x="10652058" y="39304"/>
                  <a:pt x="10615423" y="52967"/>
                </a:cubicBezTo>
                <a:cubicBezTo>
                  <a:pt x="10598524" y="49017"/>
                  <a:pt x="10550674" y="61360"/>
                  <a:pt x="10533936" y="53095"/>
                </a:cubicBezTo>
                <a:cubicBezTo>
                  <a:pt x="10519435" y="55674"/>
                  <a:pt x="10480156" y="49393"/>
                  <a:pt x="10466876" y="45180"/>
                </a:cubicBezTo>
                <a:cubicBezTo>
                  <a:pt x="10443145" y="68059"/>
                  <a:pt x="10382269" y="71294"/>
                  <a:pt x="10355090" y="89741"/>
                </a:cubicBezTo>
                <a:cubicBezTo>
                  <a:pt x="10286222" y="95376"/>
                  <a:pt x="10146285" y="63529"/>
                  <a:pt x="10087145" y="66115"/>
                </a:cubicBezTo>
                <a:cubicBezTo>
                  <a:pt x="10067575" y="79584"/>
                  <a:pt x="10043111" y="68921"/>
                  <a:pt x="10015902" y="76178"/>
                </a:cubicBezTo>
                <a:cubicBezTo>
                  <a:pt x="9952302" y="84628"/>
                  <a:pt x="9893286" y="103337"/>
                  <a:pt x="9806005" y="102435"/>
                </a:cubicBezTo>
                <a:cubicBezTo>
                  <a:pt x="9782247" y="141133"/>
                  <a:pt x="9674787" y="151643"/>
                  <a:pt x="9602583" y="179170"/>
                </a:cubicBezTo>
                <a:cubicBezTo>
                  <a:pt x="9557658" y="187584"/>
                  <a:pt x="9478290" y="154235"/>
                  <a:pt x="9469719" y="174721"/>
                </a:cubicBezTo>
                <a:cubicBezTo>
                  <a:pt x="9443779" y="165070"/>
                  <a:pt x="9431317" y="185692"/>
                  <a:pt x="9408692" y="189513"/>
                </a:cubicBezTo>
                <a:cubicBezTo>
                  <a:pt x="9387154" y="183843"/>
                  <a:pt x="9380475" y="191089"/>
                  <a:pt x="9364151" y="194072"/>
                </a:cubicBezTo>
                <a:cubicBezTo>
                  <a:pt x="9354686" y="190222"/>
                  <a:pt x="9340485" y="191782"/>
                  <a:pt x="9337751" y="197579"/>
                </a:cubicBezTo>
                <a:cubicBezTo>
                  <a:pt x="9349566" y="209270"/>
                  <a:pt x="9297468" y="207714"/>
                  <a:pt x="9297166" y="216558"/>
                </a:cubicBezTo>
                <a:cubicBezTo>
                  <a:pt x="9269057" y="220999"/>
                  <a:pt x="9139630" y="221783"/>
                  <a:pt x="9123859" y="237356"/>
                </a:cubicBezTo>
                <a:cubicBezTo>
                  <a:pt x="9068176" y="249209"/>
                  <a:pt x="8975349" y="235349"/>
                  <a:pt x="8950741" y="238020"/>
                </a:cubicBezTo>
                <a:cubicBezTo>
                  <a:pt x="8916265" y="215428"/>
                  <a:pt x="8822808" y="292026"/>
                  <a:pt x="8718236" y="303148"/>
                </a:cubicBezTo>
                <a:cubicBezTo>
                  <a:pt x="8703111" y="302060"/>
                  <a:pt x="8695551" y="302792"/>
                  <a:pt x="8694011" y="308812"/>
                </a:cubicBezTo>
                <a:cubicBezTo>
                  <a:pt x="8661810" y="312764"/>
                  <a:pt x="8637956" y="329628"/>
                  <a:pt x="8611976" y="324819"/>
                </a:cubicBezTo>
                <a:cubicBezTo>
                  <a:pt x="8621849" y="336388"/>
                  <a:pt x="8562809" y="325917"/>
                  <a:pt x="8562074" y="337971"/>
                </a:cubicBezTo>
                <a:cubicBezTo>
                  <a:pt x="8543699" y="343978"/>
                  <a:pt x="8511321" y="356396"/>
                  <a:pt x="8501724" y="360865"/>
                </a:cubicBezTo>
                <a:lnTo>
                  <a:pt x="8504489" y="364790"/>
                </a:lnTo>
                <a:lnTo>
                  <a:pt x="8492774" y="366181"/>
                </a:lnTo>
                <a:lnTo>
                  <a:pt x="8466405" y="368724"/>
                </a:lnTo>
                <a:cubicBezTo>
                  <a:pt x="8455454" y="372229"/>
                  <a:pt x="8440175" y="385805"/>
                  <a:pt x="8427069" y="387211"/>
                </a:cubicBezTo>
                <a:cubicBezTo>
                  <a:pt x="8400442" y="392215"/>
                  <a:pt x="8397079" y="382989"/>
                  <a:pt x="8387766" y="377161"/>
                </a:cubicBezTo>
                <a:cubicBezTo>
                  <a:pt x="8369233" y="378548"/>
                  <a:pt x="8334756" y="390869"/>
                  <a:pt x="8315874" y="395527"/>
                </a:cubicBezTo>
                <a:cubicBezTo>
                  <a:pt x="8306664" y="400500"/>
                  <a:pt x="8272845" y="393679"/>
                  <a:pt x="8274474" y="405112"/>
                </a:cubicBezTo>
                <a:cubicBezTo>
                  <a:pt x="8255483" y="406194"/>
                  <a:pt x="8244963" y="408376"/>
                  <a:pt x="8234664" y="410219"/>
                </a:cubicBezTo>
                <a:lnTo>
                  <a:pt x="8211268" y="416791"/>
                </a:lnTo>
                <a:cubicBezTo>
                  <a:pt x="8204720" y="419941"/>
                  <a:pt x="8197411" y="422004"/>
                  <a:pt x="8188615" y="421755"/>
                </a:cubicBezTo>
                <a:lnTo>
                  <a:pt x="8179981" y="420402"/>
                </a:lnTo>
                <a:lnTo>
                  <a:pt x="8179307" y="422516"/>
                </a:lnTo>
                <a:cubicBezTo>
                  <a:pt x="8179027" y="425797"/>
                  <a:pt x="8175790" y="448341"/>
                  <a:pt x="8147929" y="450302"/>
                </a:cubicBezTo>
                <a:cubicBezTo>
                  <a:pt x="8130300" y="457967"/>
                  <a:pt x="8114933" y="461015"/>
                  <a:pt x="8089136" y="465283"/>
                </a:cubicBezTo>
                <a:cubicBezTo>
                  <a:pt x="8072810" y="465920"/>
                  <a:pt x="8069376" y="451569"/>
                  <a:pt x="8049973" y="454121"/>
                </a:cubicBezTo>
                <a:cubicBezTo>
                  <a:pt x="7974508" y="471465"/>
                  <a:pt x="8006050" y="447139"/>
                  <a:pt x="7965913" y="464415"/>
                </a:cubicBezTo>
                <a:cubicBezTo>
                  <a:pt x="7958234" y="466025"/>
                  <a:pt x="7951405" y="465800"/>
                  <a:pt x="7945093" y="464798"/>
                </a:cubicBezTo>
                <a:lnTo>
                  <a:pt x="7935335" y="462442"/>
                </a:lnTo>
                <a:lnTo>
                  <a:pt x="7904779" y="471429"/>
                </a:lnTo>
                <a:cubicBezTo>
                  <a:pt x="7889387" y="474999"/>
                  <a:pt x="7872867" y="477951"/>
                  <a:pt x="7855604" y="480199"/>
                </a:cubicBezTo>
                <a:cubicBezTo>
                  <a:pt x="7850005" y="476378"/>
                  <a:pt x="7838628" y="483595"/>
                  <a:pt x="7832630" y="485371"/>
                </a:cubicBezTo>
                <a:cubicBezTo>
                  <a:pt x="7831473" y="482645"/>
                  <a:pt x="7816623" y="482661"/>
                  <a:pt x="7812438" y="485391"/>
                </a:cubicBezTo>
                <a:cubicBezTo>
                  <a:pt x="7709470" y="505049"/>
                  <a:pt x="7759426" y="473956"/>
                  <a:pt x="7701399" y="495197"/>
                </a:cubicBezTo>
                <a:cubicBezTo>
                  <a:pt x="7690986" y="496989"/>
                  <a:pt x="7682397" y="496365"/>
                  <a:pt x="7674778" y="494723"/>
                </a:cubicBezTo>
                <a:lnTo>
                  <a:pt x="7660445" y="490194"/>
                </a:lnTo>
                <a:lnTo>
                  <a:pt x="7651781" y="493084"/>
                </a:lnTo>
                <a:cubicBezTo>
                  <a:pt x="7616113" y="496548"/>
                  <a:pt x="7603273" y="491735"/>
                  <a:pt x="7584807" y="499490"/>
                </a:cubicBezTo>
                <a:cubicBezTo>
                  <a:pt x="7549256" y="490212"/>
                  <a:pt x="7563949" y="500167"/>
                  <a:pt x="7541324" y="504184"/>
                </a:cubicBezTo>
                <a:cubicBezTo>
                  <a:pt x="7523851" y="508307"/>
                  <a:pt x="7559546" y="509825"/>
                  <a:pt x="7541756" y="512184"/>
                </a:cubicBezTo>
                <a:cubicBezTo>
                  <a:pt x="7520963" y="510864"/>
                  <a:pt x="7525755" y="520497"/>
                  <a:pt x="7503906" y="518551"/>
                </a:cubicBezTo>
                <a:cubicBezTo>
                  <a:pt x="7505924" y="510774"/>
                  <a:pt x="7464361" y="523683"/>
                  <a:pt x="7460411" y="517415"/>
                </a:cubicBezTo>
                <a:lnTo>
                  <a:pt x="7460116" y="517548"/>
                </a:lnTo>
                <a:cubicBezTo>
                  <a:pt x="7447785" y="530928"/>
                  <a:pt x="7310141" y="550568"/>
                  <a:pt x="7297810" y="563947"/>
                </a:cubicBezTo>
                <a:cubicBezTo>
                  <a:pt x="7221791" y="605698"/>
                  <a:pt x="7039072" y="646008"/>
                  <a:pt x="6946388" y="665244"/>
                </a:cubicBezTo>
                <a:cubicBezTo>
                  <a:pt x="6853704" y="684480"/>
                  <a:pt x="6804875" y="677485"/>
                  <a:pt x="6741704" y="679365"/>
                </a:cubicBezTo>
                <a:lnTo>
                  <a:pt x="6624680" y="677674"/>
                </a:lnTo>
                <a:lnTo>
                  <a:pt x="6605700" y="683566"/>
                </a:lnTo>
                <a:cubicBezTo>
                  <a:pt x="6603309" y="685184"/>
                  <a:pt x="6599550" y="685647"/>
                  <a:pt x="6576922" y="683030"/>
                </a:cubicBezTo>
                <a:cubicBezTo>
                  <a:pt x="6527275" y="698355"/>
                  <a:pt x="6440981" y="702347"/>
                  <a:pt x="6405123" y="721946"/>
                </a:cubicBezTo>
                <a:cubicBezTo>
                  <a:pt x="6407963" y="715467"/>
                  <a:pt x="6383450" y="712913"/>
                  <a:pt x="6368938" y="717341"/>
                </a:cubicBezTo>
                <a:cubicBezTo>
                  <a:pt x="6377914" y="692119"/>
                  <a:pt x="6315316" y="744281"/>
                  <a:pt x="6295102" y="729508"/>
                </a:cubicBezTo>
                <a:cubicBezTo>
                  <a:pt x="6300358" y="744473"/>
                  <a:pt x="6240070" y="776254"/>
                  <a:pt x="6202084" y="767091"/>
                </a:cubicBezTo>
                <a:cubicBezTo>
                  <a:pt x="6152826" y="774744"/>
                  <a:pt x="6122010" y="790367"/>
                  <a:pt x="6067157" y="790339"/>
                </a:cubicBezTo>
                <a:cubicBezTo>
                  <a:pt x="6066310" y="792484"/>
                  <a:pt x="6064283" y="794403"/>
                  <a:pt x="6061443" y="796151"/>
                </a:cubicBezTo>
                <a:lnTo>
                  <a:pt x="6051406" y="800684"/>
                </a:lnTo>
                <a:lnTo>
                  <a:pt x="6049097" y="800636"/>
                </a:lnTo>
                <a:cubicBezTo>
                  <a:pt x="6040408" y="801393"/>
                  <a:pt x="6036299" y="802645"/>
                  <a:pt x="6034222" y="804110"/>
                </a:cubicBezTo>
                <a:lnTo>
                  <a:pt x="6033121" y="806078"/>
                </a:lnTo>
                <a:lnTo>
                  <a:pt x="6023593" y="808842"/>
                </a:lnTo>
                <a:lnTo>
                  <a:pt x="6006639" y="815304"/>
                </a:lnTo>
                <a:lnTo>
                  <a:pt x="6001762" y="815557"/>
                </a:lnTo>
                <a:lnTo>
                  <a:pt x="5973534" y="823815"/>
                </a:lnTo>
                <a:lnTo>
                  <a:pt x="5972336" y="823476"/>
                </a:lnTo>
                <a:cubicBezTo>
                  <a:pt x="5969004" y="822901"/>
                  <a:pt x="5965329" y="822833"/>
                  <a:pt x="5960841" y="823819"/>
                </a:cubicBezTo>
                <a:cubicBezTo>
                  <a:pt x="5955860" y="815655"/>
                  <a:pt x="5953515" y="821882"/>
                  <a:pt x="5940719" y="825514"/>
                </a:cubicBezTo>
                <a:cubicBezTo>
                  <a:pt x="5930130" y="813644"/>
                  <a:pt x="5900943" y="827979"/>
                  <a:pt x="5884298" y="823806"/>
                </a:cubicBezTo>
                <a:cubicBezTo>
                  <a:pt x="5875133" y="826741"/>
                  <a:pt x="5865250" y="829630"/>
                  <a:pt x="5854779" y="832365"/>
                </a:cubicBezTo>
                <a:lnTo>
                  <a:pt x="5848382" y="833844"/>
                </a:lnTo>
                <a:lnTo>
                  <a:pt x="5848066" y="833772"/>
                </a:lnTo>
                <a:cubicBezTo>
                  <a:pt x="5846273" y="833879"/>
                  <a:pt x="5844018" y="834284"/>
                  <a:pt x="5840944" y="835132"/>
                </a:cubicBezTo>
                <a:lnTo>
                  <a:pt x="5836719" y="836539"/>
                </a:lnTo>
                <a:lnTo>
                  <a:pt x="5824311" y="839408"/>
                </a:lnTo>
                <a:lnTo>
                  <a:pt x="5818788" y="839727"/>
                </a:lnTo>
                <a:cubicBezTo>
                  <a:pt x="5797008" y="838594"/>
                  <a:pt x="5786883" y="822081"/>
                  <a:pt x="5763953" y="834282"/>
                </a:cubicBezTo>
                <a:cubicBezTo>
                  <a:pt x="5726813" y="837521"/>
                  <a:pt x="5699446" y="830949"/>
                  <a:pt x="5667748" y="840211"/>
                </a:cubicBezTo>
                <a:cubicBezTo>
                  <a:pt x="5632959" y="843205"/>
                  <a:pt x="5601436" y="842280"/>
                  <a:pt x="5573108" y="847611"/>
                </a:cubicBezTo>
                <a:cubicBezTo>
                  <a:pt x="5560030" y="845832"/>
                  <a:pt x="5549547" y="851598"/>
                  <a:pt x="5539137" y="851033"/>
                </a:cubicBezTo>
                <a:cubicBezTo>
                  <a:pt x="5528728" y="850467"/>
                  <a:pt x="5529256" y="837509"/>
                  <a:pt x="5510651" y="844215"/>
                </a:cubicBezTo>
                <a:cubicBezTo>
                  <a:pt x="5494241" y="833607"/>
                  <a:pt x="5466101" y="839171"/>
                  <a:pt x="5457331" y="839159"/>
                </a:cubicBezTo>
                <a:lnTo>
                  <a:pt x="5410613" y="834358"/>
                </a:lnTo>
                <a:lnTo>
                  <a:pt x="5370040" y="862127"/>
                </a:lnTo>
                <a:cubicBezTo>
                  <a:pt x="5357863" y="856469"/>
                  <a:pt x="5319115" y="868069"/>
                  <a:pt x="5318778" y="855310"/>
                </a:cubicBezTo>
                <a:cubicBezTo>
                  <a:pt x="5303920" y="857760"/>
                  <a:pt x="5296727" y="863736"/>
                  <a:pt x="5298645" y="855171"/>
                </a:cubicBezTo>
                <a:cubicBezTo>
                  <a:pt x="5287819" y="855897"/>
                  <a:pt x="5267444" y="857825"/>
                  <a:pt x="5253828" y="859670"/>
                </a:cubicBezTo>
                <a:lnTo>
                  <a:pt x="5216955" y="866245"/>
                </a:lnTo>
                <a:lnTo>
                  <a:pt x="5214344" y="868102"/>
                </a:lnTo>
                <a:cubicBezTo>
                  <a:pt x="5210778" y="868719"/>
                  <a:pt x="5200859" y="869042"/>
                  <a:pt x="5195561" y="869949"/>
                </a:cubicBezTo>
                <a:lnTo>
                  <a:pt x="5182555" y="873542"/>
                </a:lnTo>
                <a:cubicBezTo>
                  <a:pt x="5178496" y="875023"/>
                  <a:pt x="5175066" y="876746"/>
                  <a:pt x="5172552" y="878801"/>
                </a:cubicBezTo>
                <a:cubicBezTo>
                  <a:pt x="5121406" y="873797"/>
                  <a:pt x="5080096" y="886529"/>
                  <a:pt x="5027993" y="889666"/>
                </a:cubicBezTo>
                <a:cubicBezTo>
                  <a:pt x="4999924" y="877115"/>
                  <a:pt x="4946973" y="919452"/>
                  <a:pt x="4939844" y="934802"/>
                </a:cubicBezTo>
                <a:cubicBezTo>
                  <a:pt x="4895154" y="940701"/>
                  <a:pt x="4844006" y="928240"/>
                  <a:pt x="4792576" y="934820"/>
                </a:cubicBezTo>
                <a:lnTo>
                  <a:pt x="4602423" y="958063"/>
                </a:lnTo>
                <a:cubicBezTo>
                  <a:pt x="4488530" y="967131"/>
                  <a:pt x="4399004" y="969822"/>
                  <a:pt x="4290656" y="969152"/>
                </a:cubicBezTo>
                <a:cubicBezTo>
                  <a:pt x="4182308" y="968482"/>
                  <a:pt x="4046938" y="971167"/>
                  <a:pt x="3952334" y="954043"/>
                </a:cubicBezTo>
                <a:lnTo>
                  <a:pt x="3858560" y="948781"/>
                </a:lnTo>
                <a:lnTo>
                  <a:pt x="3846597" y="948382"/>
                </a:lnTo>
                <a:cubicBezTo>
                  <a:pt x="3807516" y="956616"/>
                  <a:pt x="3767475" y="941640"/>
                  <a:pt x="3736044" y="947759"/>
                </a:cubicBezTo>
                <a:cubicBezTo>
                  <a:pt x="3727323" y="948128"/>
                  <a:pt x="3719828" y="947771"/>
                  <a:pt x="3713136" y="946963"/>
                </a:cubicBezTo>
                <a:lnTo>
                  <a:pt x="3695939" y="943639"/>
                </a:lnTo>
                <a:lnTo>
                  <a:pt x="3694125" y="940567"/>
                </a:lnTo>
                <a:lnTo>
                  <a:pt x="3681925" y="939706"/>
                </a:lnTo>
                <a:lnTo>
                  <a:pt x="3679204" y="938926"/>
                </a:lnTo>
                <a:cubicBezTo>
                  <a:pt x="3668160" y="939028"/>
                  <a:pt x="3634193" y="940875"/>
                  <a:pt x="3615656" y="940320"/>
                </a:cubicBezTo>
                <a:cubicBezTo>
                  <a:pt x="3582626" y="936974"/>
                  <a:pt x="3593904" y="949140"/>
                  <a:pt x="3567983" y="935596"/>
                </a:cubicBezTo>
                <a:cubicBezTo>
                  <a:pt x="3504185" y="939048"/>
                  <a:pt x="3482818" y="922224"/>
                  <a:pt x="3422423" y="932129"/>
                </a:cubicBezTo>
                <a:cubicBezTo>
                  <a:pt x="3369166" y="933413"/>
                  <a:pt x="3329486" y="910108"/>
                  <a:pt x="3310925" y="911072"/>
                </a:cubicBezTo>
                <a:cubicBezTo>
                  <a:pt x="3261363" y="909787"/>
                  <a:pt x="3198415" y="933574"/>
                  <a:pt x="3139421" y="934151"/>
                </a:cubicBezTo>
                <a:cubicBezTo>
                  <a:pt x="3088799" y="931012"/>
                  <a:pt x="3038941" y="938464"/>
                  <a:pt x="2996922" y="927537"/>
                </a:cubicBezTo>
                <a:cubicBezTo>
                  <a:pt x="2992673" y="929234"/>
                  <a:pt x="2987900" y="930498"/>
                  <a:pt x="2982785" y="931453"/>
                </a:cubicBezTo>
                <a:lnTo>
                  <a:pt x="2967478" y="933397"/>
                </a:lnTo>
                <a:lnTo>
                  <a:pt x="2948552" y="932961"/>
                </a:lnTo>
                <a:lnTo>
                  <a:pt x="2944404" y="934452"/>
                </a:lnTo>
                <a:lnTo>
                  <a:pt x="2908608" y="937205"/>
                </a:lnTo>
                <a:lnTo>
                  <a:pt x="2904443" y="936455"/>
                </a:lnTo>
                <a:lnTo>
                  <a:pt x="2868935" y="938022"/>
                </a:lnTo>
                <a:lnTo>
                  <a:pt x="2868586" y="937487"/>
                </a:lnTo>
                <a:cubicBezTo>
                  <a:pt x="2866994" y="936327"/>
                  <a:pt x="2864292" y="935538"/>
                  <a:pt x="2859191" y="935503"/>
                </a:cubicBezTo>
                <a:cubicBezTo>
                  <a:pt x="2869075" y="927418"/>
                  <a:pt x="2856828" y="932364"/>
                  <a:pt x="2840915" y="932977"/>
                </a:cubicBezTo>
                <a:lnTo>
                  <a:pt x="2763509" y="921850"/>
                </a:lnTo>
                <a:lnTo>
                  <a:pt x="2756121" y="921864"/>
                </a:lnTo>
                <a:cubicBezTo>
                  <a:pt x="2756081" y="921822"/>
                  <a:pt x="2756039" y="921781"/>
                  <a:pt x="2755998" y="921739"/>
                </a:cubicBezTo>
                <a:cubicBezTo>
                  <a:pt x="2754445" y="921476"/>
                  <a:pt x="2752036" y="921380"/>
                  <a:pt x="2748255" y="921505"/>
                </a:cubicBezTo>
                <a:lnTo>
                  <a:pt x="2694601" y="915575"/>
                </a:lnTo>
                <a:cubicBezTo>
                  <a:pt x="2671223" y="919874"/>
                  <a:pt x="2666972" y="913376"/>
                  <a:pt x="2635357" y="910976"/>
                </a:cubicBezTo>
                <a:cubicBezTo>
                  <a:pt x="2621906" y="915051"/>
                  <a:pt x="2611315" y="913542"/>
                  <a:pt x="2601047" y="910263"/>
                </a:cubicBezTo>
                <a:cubicBezTo>
                  <a:pt x="2570084" y="912074"/>
                  <a:pt x="2542135" y="907435"/>
                  <a:pt x="2507482" y="906211"/>
                </a:cubicBezTo>
                <a:cubicBezTo>
                  <a:pt x="2469706" y="911437"/>
                  <a:pt x="2450920" y="901812"/>
                  <a:pt x="2413884" y="900545"/>
                </a:cubicBezTo>
                <a:cubicBezTo>
                  <a:pt x="2381338" y="909664"/>
                  <a:pt x="2387753" y="892438"/>
                  <a:pt x="2368912" y="888755"/>
                </a:cubicBezTo>
                <a:lnTo>
                  <a:pt x="2349490" y="889719"/>
                </a:lnTo>
                <a:lnTo>
                  <a:pt x="2344290" y="890584"/>
                </a:lnTo>
                <a:cubicBezTo>
                  <a:pt x="2340673" y="891041"/>
                  <a:pt x="2338228" y="891167"/>
                  <a:pt x="2336488" y="891058"/>
                </a:cubicBezTo>
                <a:lnTo>
                  <a:pt x="2329015" y="891627"/>
                </a:lnTo>
                <a:cubicBezTo>
                  <a:pt x="2316843" y="893039"/>
                  <a:pt x="2305064" y="894669"/>
                  <a:pt x="2293898" y="896431"/>
                </a:cubicBezTo>
                <a:cubicBezTo>
                  <a:pt x="2282637" y="890404"/>
                  <a:pt x="2242346" y="900851"/>
                  <a:pt x="2243927" y="888076"/>
                </a:cubicBezTo>
                <a:cubicBezTo>
                  <a:pt x="2228778" y="890081"/>
                  <a:pt x="2220725" y="895845"/>
                  <a:pt x="2223920" y="887331"/>
                </a:cubicBezTo>
                <a:cubicBezTo>
                  <a:pt x="2218877" y="887756"/>
                  <a:pt x="2215583" y="887254"/>
                  <a:pt x="2213081" y="886302"/>
                </a:cubicBezTo>
                <a:lnTo>
                  <a:pt x="2212307" y="885829"/>
                </a:lnTo>
                <a:lnTo>
                  <a:pt x="2152321" y="894418"/>
                </a:lnTo>
                <a:lnTo>
                  <a:pt x="2140985" y="895968"/>
                </a:lnTo>
                <a:lnTo>
                  <a:pt x="2121210" y="899354"/>
                </a:lnTo>
                <a:lnTo>
                  <a:pt x="2119146" y="899033"/>
                </a:lnTo>
                <a:lnTo>
                  <a:pt x="2105666" y="902240"/>
                </a:lnTo>
                <a:cubicBezTo>
                  <a:pt x="2101407" y="903601"/>
                  <a:pt x="2097735" y="905221"/>
                  <a:pt x="2094924" y="907203"/>
                </a:cubicBezTo>
                <a:cubicBezTo>
                  <a:pt x="2044793" y="900664"/>
                  <a:pt x="2001785" y="912168"/>
                  <a:pt x="1949478" y="913748"/>
                </a:cubicBezTo>
                <a:cubicBezTo>
                  <a:pt x="1891937" y="919585"/>
                  <a:pt x="1810334" y="935486"/>
                  <a:pt x="1749684" y="942223"/>
                </a:cubicBezTo>
                <a:lnTo>
                  <a:pt x="1585576" y="954170"/>
                </a:lnTo>
                <a:cubicBezTo>
                  <a:pt x="1549165" y="943719"/>
                  <a:pt x="1511425" y="950847"/>
                  <a:pt x="1476250" y="950653"/>
                </a:cubicBezTo>
                <a:cubicBezTo>
                  <a:pt x="1488515" y="961596"/>
                  <a:pt x="1432660" y="946795"/>
                  <a:pt x="1433927" y="959926"/>
                </a:cubicBezTo>
                <a:cubicBezTo>
                  <a:pt x="1427485" y="959475"/>
                  <a:pt x="1421205" y="958623"/>
                  <a:pt x="1414893" y="957671"/>
                </a:cubicBezTo>
                <a:lnTo>
                  <a:pt x="1411585" y="957179"/>
                </a:lnTo>
                <a:lnTo>
                  <a:pt x="1398896" y="957460"/>
                </a:lnTo>
                <a:lnTo>
                  <a:pt x="1394632" y="954725"/>
                </a:lnTo>
                <a:lnTo>
                  <a:pt x="1375043" y="953132"/>
                </a:lnTo>
                <a:cubicBezTo>
                  <a:pt x="1367813" y="952970"/>
                  <a:pt x="1360155" y="953305"/>
                  <a:pt x="1351876" y="954436"/>
                </a:cubicBezTo>
                <a:cubicBezTo>
                  <a:pt x="1325912" y="963028"/>
                  <a:pt x="1274459" y="952492"/>
                  <a:pt x="1242676" y="963767"/>
                </a:cubicBezTo>
                <a:cubicBezTo>
                  <a:pt x="1230276" y="966918"/>
                  <a:pt x="1216715" y="977098"/>
                  <a:pt x="1205993" y="974080"/>
                </a:cubicBezTo>
                <a:cubicBezTo>
                  <a:pt x="1174251" y="974112"/>
                  <a:pt x="1086982" y="964420"/>
                  <a:pt x="1052221" y="963954"/>
                </a:cubicBezTo>
                <a:cubicBezTo>
                  <a:pt x="1038515" y="970622"/>
                  <a:pt x="1009522" y="962342"/>
                  <a:pt x="968270" y="964761"/>
                </a:cubicBezTo>
                <a:cubicBezTo>
                  <a:pt x="943437" y="973698"/>
                  <a:pt x="900136" y="991017"/>
                  <a:pt x="874493" y="998122"/>
                </a:cubicBezTo>
                <a:cubicBezTo>
                  <a:pt x="848849" y="1005226"/>
                  <a:pt x="853424" y="1009427"/>
                  <a:pt x="814411" y="1007391"/>
                </a:cubicBezTo>
                <a:cubicBezTo>
                  <a:pt x="765926" y="1022821"/>
                  <a:pt x="732885" y="1009859"/>
                  <a:pt x="688604" y="1015631"/>
                </a:cubicBezTo>
                <a:cubicBezTo>
                  <a:pt x="638045" y="1020877"/>
                  <a:pt x="677999" y="1011556"/>
                  <a:pt x="618171" y="1027260"/>
                </a:cubicBezTo>
                <a:cubicBezTo>
                  <a:pt x="609680" y="1023165"/>
                  <a:pt x="583253" y="1020277"/>
                  <a:pt x="570379" y="1023487"/>
                </a:cubicBezTo>
                <a:cubicBezTo>
                  <a:pt x="543992" y="1022523"/>
                  <a:pt x="505183" y="1001686"/>
                  <a:pt x="482519" y="1002108"/>
                </a:cubicBezTo>
                <a:cubicBezTo>
                  <a:pt x="464011" y="1002285"/>
                  <a:pt x="495211" y="1007995"/>
                  <a:pt x="475319" y="1009922"/>
                </a:cubicBezTo>
                <a:cubicBezTo>
                  <a:pt x="450818" y="1011135"/>
                  <a:pt x="454804" y="1022539"/>
                  <a:pt x="431104" y="1009317"/>
                </a:cubicBezTo>
                <a:cubicBezTo>
                  <a:pt x="406857" y="1014651"/>
                  <a:pt x="399686" y="1008456"/>
                  <a:pt x="363782" y="1007585"/>
                </a:cubicBezTo>
                <a:cubicBezTo>
                  <a:pt x="350440" y="1012231"/>
                  <a:pt x="338145" y="1011245"/>
                  <a:pt x="325533" y="1008502"/>
                </a:cubicBezTo>
                <a:cubicBezTo>
                  <a:pt x="291944" y="1011745"/>
                  <a:pt x="259251" y="1008497"/>
                  <a:pt x="220429" y="1008927"/>
                </a:cubicBezTo>
                <a:cubicBezTo>
                  <a:pt x="180594" y="1015852"/>
                  <a:pt x="156150" y="1007265"/>
                  <a:pt x="114676" y="1007765"/>
                </a:cubicBezTo>
                <a:cubicBezTo>
                  <a:pt x="85718" y="1006195"/>
                  <a:pt x="43316" y="1001491"/>
                  <a:pt x="13470" y="998544"/>
                </a:cubicBezTo>
                <a:lnTo>
                  <a:pt x="0" y="997355"/>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6" name="图片 5">
            <a:extLst>
              <a:ext uri="{FF2B5EF4-FFF2-40B4-BE49-F238E27FC236}">
                <a16:creationId xmlns:a16="http://schemas.microsoft.com/office/drawing/2014/main" id="{E558A6B7-91E7-45B8-0232-365928491071}"/>
              </a:ext>
            </a:extLst>
          </p:cNvPr>
          <p:cNvPicPr>
            <a:picLocks noChangeAspect="1"/>
          </p:cNvPicPr>
          <p:nvPr/>
        </p:nvPicPr>
        <p:blipFill>
          <a:blip r:embed="rId4"/>
          <a:stretch>
            <a:fillRect/>
          </a:stretch>
        </p:blipFill>
        <p:spPr>
          <a:xfrm>
            <a:off x="7935544" y="3542708"/>
            <a:ext cx="3730118" cy="2926213"/>
          </a:xfrm>
          <a:prstGeom prst="rect">
            <a:avLst/>
          </a:prstGeom>
        </p:spPr>
      </p:pic>
    </p:spTree>
    <p:extLst>
      <p:ext uri="{BB962C8B-B14F-4D97-AF65-F5344CB8AC3E}">
        <p14:creationId xmlns:p14="http://schemas.microsoft.com/office/powerpoint/2010/main" val="34233196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11CD91-9FAA-D3A2-99EB-10BF0E42C21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CD29341-76E5-4CBC-C0C6-86F928499CC2}"/>
              </a:ext>
            </a:extLst>
          </p:cNvPr>
          <p:cNvSpPr>
            <a:spLocks noGrp="1"/>
          </p:cNvSpPr>
          <p:nvPr>
            <p:ph type="title"/>
          </p:nvPr>
        </p:nvSpPr>
        <p:spPr>
          <a:xfrm>
            <a:off x="1137034" y="609597"/>
            <a:ext cx="9392421" cy="1330841"/>
          </a:xfrm>
        </p:spPr>
        <p:txBody>
          <a:bodyPr>
            <a:normAutofit/>
          </a:bodyPr>
          <a:lstStyle/>
          <a:p>
            <a:r>
              <a:rPr lang="en-US" dirty="0"/>
              <a:t>Research Methods</a:t>
            </a:r>
            <a:endParaRPr lang="en-GB" dirty="0"/>
          </a:p>
        </p:txBody>
      </p:sp>
      <p:pic>
        <p:nvPicPr>
          <p:cNvPr id="8" name="图片 7">
            <a:extLst>
              <a:ext uri="{FF2B5EF4-FFF2-40B4-BE49-F238E27FC236}">
                <a16:creationId xmlns:a16="http://schemas.microsoft.com/office/drawing/2014/main" id="{32B4D5CA-CC0A-BCD1-250F-8D04EA14C0E8}"/>
              </a:ext>
            </a:extLst>
          </p:cNvPr>
          <p:cNvPicPr>
            <a:picLocks noChangeAspect="1"/>
          </p:cNvPicPr>
          <p:nvPr/>
        </p:nvPicPr>
        <p:blipFill>
          <a:blip r:embed="rId3"/>
          <a:stretch>
            <a:fillRect/>
          </a:stretch>
        </p:blipFill>
        <p:spPr>
          <a:xfrm>
            <a:off x="5971392" y="1757192"/>
            <a:ext cx="5759233" cy="3674538"/>
          </a:xfrm>
          <a:prstGeom prst="rect">
            <a:avLst/>
          </a:prstGeom>
        </p:spPr>
      </p:pic>
      <p:pic>
        <p:nvPicPr>
          <p:cNvPr id="11" name="图片 10">
            <a:extLst>
              <a:ext uri="{FF2B5EF4-FFF2-40B4-BE49-F238E27FC236}">
                <a16:creationId xmlns:a16="http://schemas.microsoft.com/office/drawing/2014/main" id="{9D41C055-2115-6C64-92D1-1D1296CFBC09}"/>
              </a:ext>
            </a:extLst>
          </p:cNvPr>
          <p:cNvPicPr>
            <a:picLocks noChangeAspect="1"/>
          </p:cNvPicPr>
          <p:nvPr/>
        </p:nvPicPr>
        <p:blipFill>
          <a:blip r:embed="rId4"/>
          <a:stretch>
            <a:fillRect/>
          </a:stretch>
        </p:blipFill>
        <p:spPr>
          <a:xfrm>
            <a:off x="687301" y="1809887"/>
            <a:ext cx="5162354" cy="3621843"/>
          </a:xfrm>
          <a:prstGeom prst="rect">
            <a:avLst/>
          </a:prstGeom>
        </p:spPr>
      </p:pic>
      <p:sp>
        <p:nvSpPr>
          <p:cNvPr id="12" name="Title 1">
            <a:extLst>
              <a:ext uri="{FF2B5EF4-FFF2-40B4-BE49-F238E27FC236}">
                <a16:creationId xmlns:a16="http://schemas.microsoft.com/office/drawing/2014/main" id="{0A84F13D-27F1-273E-9EA0-9FCF24B4DB4F}"/>
              </a:ext>
            </a:extLst>
          </p:cNvPr>
          <p:cNvSpPr txBox="1">
            <a:spLocks/>
          </p:cNvSpPr>
          <p:nvPr/>
        </p:nvSpPr>
        <p:spPr>
          <a:xfrm>
            <a:off x="3036816" y="5477061"/>
            <a:ext cx="6545596" cy="77134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lumMod val="75000"/>
                    <a:lumOff val="25000"/>
                  </a:schemeClr>
                </a:solidFill>
                <a:latin typeface="+mj-lt"/>
                <a:ea typeface="+mj-ea"/>
                <a:cs typeface="+mj-cs"/>
              </a:defRPr>
            </a:lvl1pPr>
          </a:lstStyle>
          <a:p>
            <a:r>
              <a:rPr lang="en-US" altLang="zh-CN" dirty="0"/>
              <a:t>Improved YOLOv5 Model</a:t>
            </a:r>
            <a:endParaRPr lang="en-GB" dirty="0"/>
          </a:p>
        </p:txBody>
      </p:sp>
    </p:spTree>
    <p:extLst>
      <p:ext uri="{BB962C8B-B14F-4D97-AF65-F5344CB8AC3E}">
        <p14:creationId xmlns:p14="http://schemas.microsoft.com/office/powerpoint/2010/main" val="35265680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DAC89CE-2C38-4091-70F5-C739E2DA3CCF}"/>
            </a:ext>
          </a:extLst>
        </p:cNvPr>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7FF47CB7-972F-479F-A36D-9E72D26EC8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0D153B68-5844-490D-8E67-F616D6D72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1766176" cy="2061837"/>
          </a:xfrm>
          <a:custGeom>
            <a:avLst/>
            <a:gdLst>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13657 w 10768629"/>
              <a:gd name="connsiteY144" fmla="*/ 1730706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84330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Lst>
            <a:rect l="l" t="t" r="r" b="b"/>
            <a:pathLst>
              <a:path w="10768629" h="1978172">
                <a:moveTo>
                  <a:pt x="0" y="0"/>
                </a:moveTo>
                <a:lnTo>
                  <a:pt x="10768629" y="0"/>
                </a:lnTo>
                <a:lnTo>
                  <a:pt x="10733254" y="31439"/>
                </a:lnTo>
                <a:lnTo>
                  <a:pt x="10727085" y="37910"/>
                </a:lnTo>
                <a:cubicBezTo>
                  <a:pt x="10712973" y="56080"/>
                  <a:pt x="10699457" y="78430"/>
                  <a:pt x="10675953" y="68623"/>
                </a:cubicBezTo>
                <a:cubicBezTo>
                  <a:pt x="10685972" y="89202"/>
                  <a:pt x="10641629" y="69781"/>
                  <a:pt x="10637091" y="90361"/>
                </a:cubicBezTo>
                <a:cubicBezTo>
                  <a:pt x="10635214" y="107005"/>
                  <a:pt x="10621323" y="104993"/>
                  <a:pt x="10610971" y="110764"/>
                </a:cubicBezTo>
                <a:cubicBezTo>
                  <a:pt x="10603980" y="127568"/>
                  <a:pt x="10551417" y="141180"/>
                  <a:pt x="10532872" y="138028"/>
                </a:cubicBezTo>
                <a:cubicBezTo>
                  <a:pt x="10480300" y="119072"/>
                  <a:pt x="10440532" y="186296"/>
                  <a:pt x="10398558" y="172911"/>
                </a:cubicBezTo>
                <a:cubicBezTo>
                  <a:pt x="10387708" y="174114"/>
                  <a:pt x="10378792" y="177646"/>
                  <a:pt x="10371128" y="182609"/>
                </a:cubicBezTo>
                <a:lnTo>
                  <a:pt x="10352178" y="199976"/>
                </a:lnTo>
                <a:lnTo>
                  <a:pt x="10351815" y="211879"/>
                </a:lnTo>
                <a:lnTo>
                  <a:pt x="10337471" y="218661"/>
                </a:lnTo>
                <a:lnTo>
                  <a:pt x="10334625" y="222351"/>
                </a:lnTo>
                <a:cubicBezTo>
                  <a:pt x="10321108" y="225227"/>
                  <a:pt x="10278615" y="228401"/>
                  <a:pt x="10256365" y="235917"/>
                </a:cubicBezTo>
                <a:cubicBezTo>
                  <a:pt x="10218136" y="258033"/>
                  <a:pt x="10224552" y="209685"/>
                  <a:pt x="10201127" y="267448"/>
                </a:cubicBezTo>
                <a:cubicBezTo>
                  <a:pt x="10121320" y="273476"/>
                  <a:pt x="10040763" y="345580"/>
                  <a:pt x="9961218" y="326720"/>
                </a:cubicBezTo>
                <a:cubicBezTo>
                  <a:pt x="9980173" y="341621"/>
                  <a:pt x="9883038" y="318484"/>
                  <a:pt x="9859715" y="355698"/>
                </a:cubicBezTo>
                <a:cubicBezTo>
                  <a:pt x="9812822" y="367758"/>
                  <a:pt x="9752089" y="383830"/>
                  <a:pt x="9679867" y="399081"/>
                </a:cubicBezTo>
                <a:cubicBezTo>
                  <a:pt x="9618357" y="415668"/>
                  <a:pt x="9525492" y="446315"/>
                  <a:pt x="9490654" y="455225"/>
                </a:cubicBezTo>
                <a:lnTo>
                  <a:pt x="9470837" y="452539"/>
                </a:lnTo>
                <a:lnTo>
                  <a:pt x="9469082" y="454891"/>
                </a:lnTo>
                <a:cubicBezTo>
                  <a:pt x="9460057" y="461184"/>
                  <a:pt x="9453495" y="461729"/>
                  <a:pt x="9448038" y="459733"/>
                </a:cubicBezTo>
                <a:lnTo>
                  <a:pt x="9396821" y="455795"/>
                </a:lnTo>
                <a:lnTo>
                  <a:pt x="9392197" y="459796"/>
                </a:lnTo>
                <a:lnTo>
                  <a:pt x="9347994" y="464462"/>
                </a:lnTo>
                <a:cubicBezTo>
                  <a:pt x="9347959" y="465155"/>
                  <a:pt x="9347925" y="465846"/>
                  <a:pt x="9347889" y="466539"/>
                </a:cubicBezTo>
                <a:cubicBezTo>
                  <a:pt x="9346648" y="471307"/>
                  <a:pt x="9343831" y="475025"/>
                  <a:pt x="9337639" y="476654"/>
                </a:cubicBezTo>
                <a:cubicBezTo>
                  <a:pt x="9354547" y="503661"/>
                  <a:pt x="9307720" y="510631"/>
                  <a:pt x="9287964" y="513052"/>
                </a:cubicBezTo>
                <a:cubicBezTo>
                  <a:pt x="9269905" y="526173"/>
                  <a:pt x="9245386" y="544358"/>
                  <a:pt x="9229283" y="555377"/>
                </a:cubicBezTo>
                <a:lnTo>
                  <a:pt x="9220274" y="557502"/>
                </a:lnTo>
                <a:cubicBezTo>
                  <a:pt x="9220250" y="557668"/>
                  <a:pt x="9220226" y="557835"/>
                  <a:pt x="9220202" y="558001"/>
                </a:cubicBezTo>
                <a:cubicBezTo>
                  <a:pt x="9218468" y="559434"/>
                  <a:pt x="9215591" y="560497"/>
                  <a:pt x="9210908" y="561147"/>
                </a:cubicBezTo>
                <a:lnTo>
                  <a:pt x="9186374" y="565502"/>
                </a:lnTo>
                <a:lnTo>
                  <a:pt x="9181058" y="569943"/>
                </a:lnTo>
                <a:lnTo>
                  <a:pt x="9167549" y="584727"/>
                </a:lnTo>
                <a:lnTo>
                  <a:pt x="9149110" y="598906"/>
                </a:lnTo>
                <a:cubicBezTo>
                  <a:pt x="9133575" y="594395"/>
                  <a:pt x="9087390" y="636567"/>
                  <a:pt x="9078556" y="644039"/>
                </a:cubicBezTo>
                <a:lnTo>
                  <a:pt x="8996399" y="690055"/>
                </a:lnTo>
                <a:cubicBezTo>
                  <a:pt x="8913147" y="777045"/>
                  <a:pt x="8867993" y="772591"/>
                  <a:pt x="8803791" y="813860"/>
                </a:cubicBezTo>
                <a:cubicBezTo>
                  <a:pt x="8745270" y="819906"/>
                  <a:pt x="8690049" y="823612"/>
                  <a:pt x="8636202" y="848463"/>
                </a:cubicBezTo>
                <a:cubicBezTo>
                  <a:pt x="8594799" y="860014"/>
                  <a:pt x="8568613" y="864779"/>
                  <a:pt x="8555372" y="883171"/>
                </a:cubicBezTo>
                <a:lnTo>
                  <a:pt x="8507229" y="901665"/>
                </a:lnTo>
                <a:lnTo>
                  <a:pt x="8428473" y="927985"/>
                </a:lnTo>
                <a:cubicBezTo>
                  <a:pt x="8428287" y="929817"/>
                  <a:pt x="8428100" y="931648"/>
                  <a:pt x="8427914" y="933480"/>
                </a:cubicBezTo>
                <a:lnTo>
                  <a:pt x="8420327" y="941984"/>
                </a:lnTo>
                <a:lnTo>
                  <a:pt x="8394729" y="948347"/>
                </a:lnTo>
                <a:lnTo>
                  <a:pt x="8380548" y="987916"/>
                </a:lnTo>
                <a:lnTo>
                  <a:pt x="8375330" y="965444"/>
                </a:lnTo>
                <a:cubicBezTo>
                  <a:pt x="8372375" y="964202"/>
                  <a:pt x="8344433" y="977378"/>
                  <a:pt x="8340796" y="980522"/>
                </a:cubicBezTo>
                <a:cubicBezTo>
                  <a:pt x="8328292" y="982128"/>
                  <a:pt x="8319237" y="991089"/>
                  <a:pt x="8304438" y="996739"/>
                </a:cubicBezTo>
                <a:cubicBezTo>
                  <a:pt x="8297193" y="1005683"/>
                  <a:pt x="8289328" y="1014568"/>
                  <a:pt x="8280929" y="1023089"/>
                </a:cubicBezTo>
                <a:lnTo>
                  <a:pt x="8275760" y="1027772"/>
                </a:lnTo>
                <a:lnTo>
                  <a:pt x="8275478" y="1027605"/>
                </a:lnTo>
                <a:cubicBezTo>
                  <a:pt x="8273970" y="1028076"/>
                  <a:pt x="8251461" y="1029408"/>
                  <a:pt x="8249003" y="1032033"/>
                </a:cubicBezTo>
                <a:lnTo>
                  <a:pt x="8203836" y="1037347"/>
                </a:lnTo>
                <a:cubicBezTo>
                  <a:pt x="8172789" y="1049890"/>
                  <a:pt x="8148166" y="1034625"/>
                  <a:pt x="8122936" y="1063113"/>
                </a:cubicBezTo>
                <a:cubicBezTo>
                  <a:pt x="8093850" y="1074757"/>
                  <a:pt x="8066781" y="1075350"/>
                  <a:pt x="8043658" y="1092746"/>
                </a:cubicBezTo>
                <a:cubicBezTo>
                  <a:pt x="8032157" y="1089174"/>
                  <a:pt x="8022145" y="1089998"/>
                  <a:pt x="8015351" y="1105478"/>
                </a:cubicBezTo>
                <a:cubicBezTo>
                  <a:pt x="7987544" y="1113006"/>
                  <a:pt x="7977708" y="1099152"/>
                  <a:pt x="7963145" y="1119346"/>
                </a:cubicBezTo>
                <a:cubicBezTo>
                  <a:pt x="7942622" y="1098880"/>
                  <a:pt x="7943760" y="1109516"/>
                  <a:pt x="7938145" y="1120225"/>
                </a:cubicBezTo>
                <a:lnTo>
                  <a:pt x="7937238" y="1121204"/>
                </a:lnTo>
                <a:lnTo>
                  <a:pt x="7934398" y="1118240"/>
                </a:lnTo>
                <a:lnTo>
                  <a:pt x="7918248" y="1124371"/>
                </a:lnTo>
                <a:lnTo>
                  <a:pt x="7914119" y="1127653"/>
                </a:lnTo>
                <a:cubicBezTo>
                  <a:pt x="7911201" y="1129547"/>
                  <a:pt x="7909169" y="1130331"/>
                  <a:pt x="7907658" y="1130350"/>
                </a:cubicBezTo>
                <a:lnTo>
                  <a:pt x="7907434" y="1130103"/>
                </a:lnTo>
                <a:lnTo>
                  <a:pt x="7901508" y="1133245"/>
                </a:lnTo>
                <a:cubicBezTo>
                  <a:pt x="7891644" y="1139271"/>
                  <a:pt x="7882185" y="1145815"/>
                  <a:pt x="7873287" y="1152609"/>
                </a:cubicBezTo>
                <a:cubicBezTo>
                  <a:pt x="7864672" y="1141906"/>
                  <a:pt x="7845199" y="1159242"/>
                  <a:pt x="7834833" y="1153868"/>
                </a:cubicBezTo>
                <a:lnTo>
                  <a:pt x="7828661" y="1139994"/>
                </a:lnTo>
                <a:lnTo>
                  <a:pt x="7823966" y="1143178"/>
                </a:lnTo>
                <a:lnTo>
                  <a:pt x="7815078" y="1151776"/>
                </a:lnTo>
                <a:cubicBezTo>
                  <a:pt x="7813692" y="1152943"/>
                  <a:pt x="7812687" y="1153116"/>
                  <a:pt x="7812026" y="1151522"/>
                </a:cubicBezTo>
                <a:cubicBezTo>
                  <a:pt x="7806555" y="1153054"/>
                  <a:pt x="7788673" y="1159989"/>
                  <a:pt x="7782249" y="1160970"/>
                </a:cubicBezTo>
                <a:lnTo>
                  <a:pt x="7773476" y="1157414"/>
                </a:lnTo>
                <a:lnTo>
                  <a:pt x="7769600" y="1157365"/>
                </a:lnTo>
                <a:lnTo>
                  <a:pt x="7752631" y="1172815"/>
                </a:lnTo>
                <a:lnTo>
                  <a:pt x="7739392" y="1192062"/>
                </a:lnTo>
                <a:lnTo>
                  <a:pt x="7677677" y="1216394"/>
                </a:lnTo>
                <a:lnTo>
                  <a:pt x="7586920" y="1261888"/>
                </a:lnTo>
                <a:cubicBezTo>
                  <a:pt x="7556723" y="1298911"/>
                  <a:pt x="7489187" y="1284518"/>
                  <a:pt x="7486100" y="1292563"/>
                </a:cubicBezTo>
                <a:cubicBezTo>
                  <a:pt x="7454875" y="1308356"/>
                  <a:pt x="7453335" y="1326361"/>
                  <a:pt x="7411323" y="1340732"/>
                </a:cubicBezTo>
                <a:cubicBezTo>
                  <a:pt x="7372519" y="1390006"/>
                  <a:pt x="7288617" y="1403664"/>
                  <a:pt x="7240698" y="1438832"/>
                </a:cubicBezTo>
                <a:cubicBezTo>
                  <a:pt x="7206467" y="1417136"/>
                  <a:pt x="7227555" y="1441678"/>
                  <a:pt x="7197675" y="1447530"/>
                </a:cubicBezTo>
                <a:cubicBezTo>
                  <a:pt x="7211601" y="1474927"/>
                  <a:pt x="7159483" y="1444981"/>
                  <a:pt x="7164788" y="1480293"/>
                </a:cubicBezTo>
                <a:cubicBezTo>
                  <a:pt x="7159184" y="1480240"/>
                  <a:pt x="7153584" y="1479075"/>
                  <a:pt x="7147929" y="1477641"/>
                </a:cubicBezTo>
                <a:lnTo>
                  <a:pt x="7144965" y="1476908"/>
                </a:lnTo>
                <a:lnTo>
                  <a:pt x="7134299" y="1479969"/>
                </a:lnTo>
                <a:lnTo>
                  <a:pt x="7129809" y="1473339"/>
                </a:lnTo>
                <a:lnTo>
                  <a:pt x="7112688" y="1472575"/>
                </a:lnTo>
                <a:cubicBezTo>
                  <a:pt x="7106506" y="1473449"/>
                  <a:pt x="7100123" y="1475741"/>
                  <a:pt x="7093470" y="1480300"/>
                </a:cubicBezTo>
                <a:cubicBezTo>
                  <a:pt x="7079039" y="1501274"/>
                  <a:pt x="7048991" y="1495718"/>
                  <a:pt x="7025034" y="1506934"/>
                </a:cubicBezTo>
                <a:lnTo>
                  <a:pt x="7014783" y="1515868"/>
                </a:lnTo>
                <a:lnTo>
                  <a:pt x="6979706" y="1523511"/>
                </a:lnTo>
                <a:lnTo>
                  <a:pt x="6977890" y="1525793"/>
                </a:lnTo>
                <a:cubicBezTo>
                  <a:pt x="6971996" y="1527914"/>
                  <a:pt x="6959488" y="1529941"/>
                  <a:pt x="6944339" y="1536237"/>
                </a:cubicBezTo>
                <a:lnTo>
                  <a:pt x="6886996" y="1563569"/>
                </a:lnTo>
                <a:lnTo>
                  <a:pt x="6874510" y="1558469"/>
                </a:lnTo>
                <a:lnTo>
                  <a:pt x="6871943" y="1554651"/>
                </a:lnTo>
                <a:lnTo>
                  <a:pt x="6856174" y="1562024"/>
                </a:lnTo>
                <a:lnTo>
                  <a:pt x="6842321" y="1560554"/>
                </a:lnTo>
                <a:lnTo>
                  <a:pt x="6832713" y="1569357"/>
                </a:lnTo>
                <a:lnTo>
                  <a:pt x="6816351" y="1571495"/>
                </a:lnTo>
                <a:cubicBezTo>
                  <a:pt x="6810216" y="1571510"/>
                  <a:pt x="6803310" y="1571324"/>
                  <a:pt x="6795800" y="1572010"/>
                </a:cubicBezTo>
                <a:lnTo>
                  <a:pt x="6777546" y="1568661"/>
                </a:lnTo>
                <a:lnTo>
                  <a:pt x="6751528" y="1574143"/>
                </a:lnTo>
                <a:cubicBezTo>
                  <a:pt x="6731455" y="1578562"/>
                  <a:pt x="6712054" y="1582098"/>
                  <a:pt x="6691966" y="1582255"/>
                </a:cubicBezTo>
                <a:cubicBezTo>
                  <a:pt x="6677921" y="1590738"/>
                  <a:pt x="6663787" y="1595441"/>
                  <a:pt x="6646941" y="1588471"/>
                </a:cubicBezTo>
                <a:cubicBezTo>
                  <a:pt x="6605135" y="1597971"/>
                  <a:pt x="6598373" y="1612583"/>
                  <a:pt x="6568576" y="1606488"/>
                </a:cubicBezTo>
                <a:cubicBezTo>
                  <a:pt x="6562510" y="1614734"/>
                  <a:pt x="6558067" y="1619360"/>
                  <a:pt x="6554358" y="1621701"/>
                </a:cubicBezTo>
                <a:cubicBezTo>
                  <a:pt x="6543227" y="1628727"/>
                  <a:pt x="6538724" y="1615196"/>
                  <a:pt x="6516968" y="1617195"/>
                </a:cubicBezTo>
                <a:cubicBezTo>
                  <a:pt x="6493173" y="1617368"/>
                  <a:pt x="6528193" y="1598652"/>
                  <a:pt x="6506479" y="1602227"/>
                </a:cubicBezTo>
                <a:cubicBezTo>
                  <a:pt x="6486674" y="1613929"/>
                  <a:pt x="6478484" y="1593997"/>
                  <a:pt x="6458436" y="1607332"/>
                </a:cubicBezTo>
                <a:cubicBezTo>
                  <a:pt x="6471168" y="1620800"/>
                  <a:pt x="6410323" y="1615478"/>
                  <a:pt x="6414786" y="1628815"/>
                </a:cubicBezTo>
                <a:cubicBezTo>
                  <a:pt x="6385942" y="1615041"/>
                  <a:pt x="6386569" y="1640238"/>
                  <a:pt x="6357085" y="1640846"/>
                </a:cubicBezTo>
                <a:cubicBezTo>
                  <a:pt x="6341163" y="1636809"/>
                  <a:pt x="6331497" y="1637754"/>
                  <a:pt x="6322636" y="1648213"/>
                </a:cubicBezTo>
                <a:cubicBezTo>
                  <a:pt x="6248448" y="1627802"/>
                  <a:pt x="6286748" y="1654976"/>
                  <a:pt x="6226172" y="1654676"/>
                </a:cubicBezTo>
                <a:lnTo>
                  <a:pt x="6221217" y="1654506"/>
                </a:lnTo>
                <a:lnTo>
                  <a:pt x="6204956" y="1664280"/>
                </a:lnTo>
                <a:cubicBezTo>
                  <a:pt x="6204728" y="1665114"/>
                  <a:pt x="6204498" y="1665947"/>
                  <a:pt x="6204270" y="1666782"/>
                </a:cubicBezTo>
                <a:lnTo>
                  <a:pt x="6143810" y="1661963"/>
                </a:lnTo>
                <a:lnTo>
                  <a:pt x="6136560" y="1665728"/>
                </a:lnTo>
                <a:lnTo>
                  <a:pt x="6096155" y="1656951"/>
                </a:lnTo>
                <a:lnTo>
                  <a:pt x="6075812" y="1655422"/>
                </a:lnTo>
                <a:lnTo>
                  <a:pt x="6039495" y="1649680"/>
                </a:lnTo>
                <a:lnTo>
                  <a:pt x="6036523" y="1652121"/>
                </a:lnTo>
                <a:lnTo>
                  <a:pt x="6029328" y="1649904"/>
                </a:lnTo>
                <a:lnTo>
                  <a:pt x="6024075" y="1652779"/>
                </a:lnTo>
                <a:lnTo>
                  <a:pt x="6018085" y="1652030"/>
                </a:lnTo>
                <a:cubicBezTo>
                  <a:pt x="6006658" y="1653831"/>
                  <a:pt x="5968194" y="1662035"/>
                  <a:pt x="5955513" y="1663584"/>
                </a:cubicBezTo>
                <a:lnTo>
                  <a:pt x="5941996" y="1661326"/>
                </a:lnTo>
                <a:lnTo>
                  <a:pt x="5931789" y="1669915"/>
                </a:lnTo>
                <a:lnTo>
                  <a:pt x="5888686" y="1672175"/>
                </a:lnTo>
                <a:lnTo>
                  <a:pt x="5873794" y="1665454"/>
                </a:lnTo>
                <a:lnTo>
                  <a:pt x="5860022" y="1660635"/>
                </a:lnTo>
                <a:lnTo>
                  <a:pt x="5858237" y="1660649"/>
                </a:lnTo>
                <a:lnTo>
                  <a:pt x="5840319" y="1660798"/>
                </a:lnTo>
                <a:lnTo>
                  <a:pt x="5806984" y="1661075"/>
                </a:lnTo>
                <a:cubicBezTo>
                  <a:pt x="5785708" y="1661533"/>
                  <a:pt x="5764126" y="1662974"/>
                  <a:pt x="5742351" y="1667489"/>
                </a:cubicBezTo>
                <a:cubicBezTo>
                  <a:pt x="5659069" y="1645168"/>
                  <a:pt x="5615134" y="1706361"/>
                  <a:pt x="5521171" y="1671626"/>
                </a:cubicBezTo>
                <a:cubicBezTo>
                  <a:pt x="5491803" y="1671296"/>
                  <a:pt x="5498089" y="1662666"/>
                  <a:pt x="5457384" y="1683952"/>
                </a:cubicBezTo>
                <a:cubicBezTo>
                  <a:pt x="5356959" y="1699287"/>
                  <a:pt x="5078905" y="1774579"/>
                  <a:pt x="4950070" y="1748401"/>
                </a:cubicBezTo>
                <a:cubicBezTo>
                  <a:pt x="4918276" y="1752255"/>
                  <a:pt x="4891043" y="1756936"/>
                  <a:pt x="4872172" y="1757222"/>
                </a:cubicBezTo>
                <a:lnTo>
                  <a:pt x="4809524" y="1761033"/>
                </a:lnTo>
                <a:cubicBezTo>
                  <a:pt x="4791324" y="1772975"/>
                  <a:pt x="4777258" y="1754591"/>
                  <a:pt x="4759058" y="1766533"/>
                </a:cubicBezTo>
                <a:cubicBezTo>
                  <a:pt x="4747481" y="1770744"/>
                  <a:pt x="4734604" y="1772921"/>
                  <a:pt x="4719749" y="1771811"/>
                </a:cubicBezTo>
                <a:cubicBezTo>
                  <a:pt x="4671168" y="1780243"/>
                  <a:pt x="4634134" y="1775931"/>
                  <a:pt x="4568686" y="1786141"/>
                </a:cubicBezTo>
                <a:cubicBezTo>
                  <a:pt x="4544667" y="1777910"/>
                  <a:pt x="4432547" y="1778168"/>
                  <a:pt x="4418751" y="1796932"/>
                </a:cubicBezTo>
                <a:cubicBezTo>
                  <a:pt x="4403360" y="1801488"/>
                  <a:pt x="4385278" y="1795746"/>
                  <a:pt x="4378377" y="1815528"/>
                </a:cubicBezTo>
                <a:cubicBezTo>
                  <a:pt x="4366870" y="1839461"/>
                  <a:pt x="4337372" y="1814003"/>
                  <a:pt x="4320575" y="1832722"/>
                </a:cubicBezTo>
                <a:cubicBezTo>
                  <a:pt x="4277898" y="1857053"/>
                  <a:pt x="4243945" y="1846759"/>
                  <a:pt x="4211935" y="1860177"/>
                </a:cubicBezTo>
                <a:cubicBezTo>
                  <a:pt x="4181519" y="1859584"/>
                  <a:pt x="4171342" y="1859762"/>
                  <a:pt x="4101228" y="1868717"/>
                </a:cubicBezTo>
                <a:cubicBezTo>
                  <a:pt x="4080159" y="1876188"/>
                  <a:pt x="4039427" y="1877381"/>
                  <a:pt x="3973223" y="1881015"/>
                </a:cubicBezTo>
                <a:cubicBezTo>
                  <a:pt x="3971330" y="1884974"/>
                  <a:pt x="3952843" y="1879225"/>
                  <a:pt x="3900992" y="1880603"/>
                </a:cubicBezTo>
                <a:cubicBezTo>
                  <a:pt x="3849141" y="1881981"/>
                  <a:pt x="3740060" y="1895686"/>
                  <a:pt x="3662119" y="1889285"/>
                </a:cubicBezTo>
                <a:cubicBezTo>
                  <a:pt x="3565155" y="1881322"/>
                  <a:pt x="3613412" y="1915150"/>
                  <a:pt x="3496919" y="1873180"/>
                </a:cubicBezTo>
                <a:cubicBezTo>
                  <a:pt x="3488062" y="1895719"/>
                  <a:pt x="3474293" y="1876288"/>
                  <a:pt x="3449433" y="1889681"/>
                </a:cubicBezTo>
                <a:cubicBezTo>
                  <a:pt x="3406553" y="1891629"/>
                  <a:pt x="3413217" y="1897797"/>
                  <a:pt x="3369766" y="1916653"/>
                </a:cubicBezTo>
                <a:cubicBezTo>
                  <a:pt x="3338805" y="1929531"/>
                  <a:pt x="3289487" y="1928617"/>
                  <a:pt x="3269672" y="1938036"/>
                </a:cubicBezTo>
                <a:lnTo>
                  <a:pt x="3224897" y="1943733"/>
                </a:lnTo>
                <a:cubicBezTo>
                  <a:pt x="3188693" y="1949271"/>
                  <a:pt x="3178540" y="1909145"/>
                  <a:pt x="3161463" y="1946591"/>
                </a:cubicBezTo>
                <a:lnTo>
                  <a:pt x="3112044" y="1935614"/>
                </a:lnTo>
                <a:lnTo>
                  <a:pt x="3069716" y="1930463"/>
                </a:lnTo>
                <a:cubicBezTo>
                  <a:pt x="3049937" y="1924285"/>
                  <a:pt x="3047816" y="1925644"/>
                  <a:pt x="3005773" y="1915878"/>
                </a:cubicBezTo>
                <a:cubicBezTo>
                  <a:pt x="2978838" y="1921092"/>
                  <a:pt x="2967972" y="1927319"/>
                  <a:pt x="2897201" y="1926772"/>
                </a:cubicBezTo>
                <a:lnTo>
                  <a:pt x="2783891" y="1931749"/>
                </a:lnTo>
                <a:cubicBezTo>
                  <a:pt x="2753098" y="1932794"/>
                  <a:pt x="2731621" y="1915151"/>
                  <a:pt x="2712447" y="1933044"/>
                </a:cubicBezTo>
                <a:cubicBezTo>
                  <a:pt x="2621923" y="1990472"/>
                  <a:pt x="2637976" y="1949546"/>
                  <a:pt x="2560151" y="1963609"/>
                </a:cubicBezTo>
                <a:cubicBezTo>
                  <a:pt x="2472084" y="1973456"/>
                  <a:pt x="2423631" y="1962133"/>
                  <a:pt x="2367221" y="1971884"/>
                </a:cubicBezTo>
                <a:cubicBezTo>
                  <a:pt x="2355331" y="1950582"/>
                  <a:pt x="2295649" y="1950006"/>
                  <a:pt x="2272130" y="1961162"/>
                </a:cubicBezTo>
                <a:cubicBezTo>
                  <a:pt x="2229336" y="1964326"/>
                  <a:pt x="2232627" y="1943953"/>
                  <a:pt x="2189404" y="1978172"/>
                </a:cubicBezTo>
                <a:cubicBezTo>
                  <a:pt x="2153824" y="1968017"/>
                  <a:pt x="2114605" y="1969166"/>
                  <a:pt x="2077704" y="1965002"/>
                </a:cubicBezTo>
                <a:cubicBezTo>
                  <a:pt x="2053064" y="1962036"/>
                  <a:pt x="2051584" y="1971011"/>
                  <a:pt x="2033299" y="1969042"/>
                </a:cubicBezTo>
                <a:cubicBezTo>
                  <a:pt x="2015014" y="1967073"/>
                  <a:pt x="1998956" y="1958903"/>
                  <a:pt x="1967996" y="1953187"/>
                </a:cubicBezTo>
                <a:cubicBezTo>
                  <a:pt x="1924117" y="1970917"/>
                  <a:pt x="1915668" y="1940297"/>
                  <a:pt x="1855805" y="1926082"/>
                </a:cubicBezTo>
                <a:cubicBezTo>
                  <a:pt x="1830663" y="1943732"/>
                  <a:pt x="1810564" y="1935694"/>
                  <a:pt x="1790957" y="1919460"/>
                </a:cubicBezTo>
                <a:cubicBezTo>
                  <a:pt x="1732588" y="1924884"/>
                  <a:pt x="1679506" y="1900619"/>
                  <a:pt x="1613978" y="1891581"/>
                </a:cubicBezTo>
                <a:cubicBezTo>
                  <a:pt x="1542961" y="1912227"/>
                  <a:pt x="1506863" y="1865666"/>
                  <a:pt x="1436831" y="1856201"/>
                </a:cubicBezTo>
                <a:cubicBezTo>
                  <a:pt x="1409149" y="1862955"/>
                  <a:pt x="1416370" y="1829853"/>
                  <a:pt x="1357365" y="1832140"/>
                </a:cubicBezTo>
                <a:cubicBezTo>
                  <a:pt x="1285880" y="1811785"/>
                  <a:pt x="1273193" y="1786872"/>
                  <a:pt x="1232341" y="1785942"/>
                </a:cubicBezTo>
                <a:cubicBezTo>
                  <a:pt x="1223903" y="1792798"/>
                  <a:pt x="1160576" y="1793911"/>
                  <a:pt x="1162595" y="1784330"/>
                </a:cubicBezTo>
                <a:cubicBezTo>
                  <a:pt x="1153167" y="1787110"/>
                  <a:pt x="1122206" y="1805077"/>
                  <a:pt x="1120257" y="1789615"/>
                </a:cubicBezTo>
                <a:cubicBezTo>
                  <a:pt x="1073149" y="1786750"/>
                  <a:pt x="1034361" y="1768718"/>
                  <a:pt x="991903" y="1786741"/>
                </a:cubicBezTo>
                <a:cubicBezTo>
                  <a:pt x="966383" y="1781126"/>
                  <a:pt x="949501" y="1800915"/>
                  <a:pt x="883960" y="1809389"/>
                </a:cubicBezTo>
                <a:cubicBezTo>
                  <a:pt x="836064" y="1808194"/>
                  <a:pt x="826980" y="1826610"/>
                  <a:pt x="766531" y="1805053"/>
                </a:cubicBezTo>
                <a:cubicBezTo>
                  <a:pt x="732778" y="1801141"/>
                  <a:pt x="694055" y="1787044"/>
                  <a:pt x="669779" y="1800537"/>
                </a:cubicBezTo>
                <a:cubicBezTo>
                  <a:pt x="645252" y="1794709"/>
                  <a:pt x="563495" y="1813232"/>
                  <a:pt x="523898" y="1811085"/>
                </a:cubicBezTo>
                <a:cubicBezTo>
                  <a:pt x="457555" y="1798530"/>
                  <a:pt x="395227" y="1824052"/>
                  <a:pt x="360251" y="1830735"/>
                </a:cubicBezTo>
                <a:cubicBezTo>
                  <a:pt x="313564" y="1825583"/>
                  <a:pt x="298281" y="1811622"/>
                  <a:pt x="255207" y="1818275"/>
                </a:cubicBezTo>
                <a:cubicBezTo>
                  <a:pt x="206572" y="1839769"/>
                  <a:pt x="160277" y="1836800"/>
                  <a:pt x="101803" y="1870647"/>
                </a:cubicBezTo>
                <a:cubicBezTo>
                  <a:pt x="85849" y="1910002"/>
                  <a:pt x="27997" y="1845258"/>
                  <a:pt x="25397" y="1888443"/>
                </a:cubicBezTo>
                <a:cubicBezTo>
                  <a:pt x="19096" y="1881154"/>
                  <a:pt x="11260" y="1878398"/>
                  <a:pt x="2370" y="1878311"/>
                </a:cubicBezTo>
                <a:lnTo>
                  <a:pt x="0" y="1878785"/>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EB26C4C5-401D-6E0B-6D14-77A273D3D266}"/>
              </a:ext>
            </a:extLst>
          </p:cNvPr>
          <p:cNvSpPr>
            <a:spLocks noGrp="1"/>
          </p:cNvSpPr>
          <p:nvPr>
            <p:ph type="title"/>
          </p:nvPr>
        </p:nvSpPr>
        <p:spPr>
          <a:xfrm>
            <a:off x="1137034" y="609597"/>
            <a:ext cx="9392421" cy="1330841"/>
          </a:xfrm>
        </p:spPr>
        <p:txBody>
          <a:bodyPr>
            <a:normAutofit/>
          </a:bodyPr>
          <a:lstStyle/>
          <a:p>
            <a:r>
              <a:rPr lang="en-US" dirty="0"/>
              <a:t>Design and Steps</a:t>
            </a:r>
            <a:endParaRPr lang="en-GB" dirty="0"/>
          </a:p>
        </p:txBody>
      </p:sp>
      <p:sp>
        <p:nvSpPr>
          <p:cNvPr id="9" name="Content Placeholder 9">
            <a:extLst>
              <a:ext uri="{FF2B5EF4-FFF2-40B4-BE49-F238E27FC236}">
                <a16:creationId xmlns:a16="http://schemas.microsoft.com/office/drawing/2014/main" id="{43279FBA-6325-045B-A2C9-9C5BBD81C3EA}"/>
              </a:ext>
            </a:extLst>
          </p:cNvPr>
          <p:cNvSpPr>
            <a:spLocks noGrp="1"/>
          </p:cNvSpPr>
          <p:nvPr>
            <p:ph idx="1"/>
          </p:nvPr>
        </p:nvSpPr>
        <p:spPr>
          <a:xfrm>
            <a:off x="1137034" y="2198362"/>
            <a:ext cx="4958966" cy="3917773"/>
          </a:xfrm>
        </p:spPr>
        <p:txBody>
          <a:bodyPr>
            <a:normAutofit/>
          </a:bodyPr>
          <a:lstStyle/>
          <a:p>
            <a:r>
              <a:rPr lang="en-US" sz="1100"/>
              <a:t>Dataset Preparation: Collect and annotate steel surface images representing various defects (e.g., cracks, corrosion, scratches).</a:t>
            </a:r>
          </a:p>
          <a:p>
            <a:r>
              <a:rPr lang="en-US" sz="1100"/>
              <a:t>Model Customization: Modify the YOLOv5s architecture to optimize it for detecting steel surface defects. This may involve adjustments such as adding custom layers, modifying anchor boxes, or improving the loss function.</a:t>
            </a:r>
          </a:p>
          <a:p>
            <a:r>
              <a:rPr lang="en-US" sz="1100"/>
              <a:t>Training and Validation: Train the improved YOLOv5 model using the prepared dataset, and validate its performance using standard metrics like precision, recall, and F1 score.</a:t>
            </a:r>
          </a:p>
          <a:p>
            <a:r>
              <a:rPr lang="en-US" sz="1100"/>
              <a:t>Software Development: Develop the back-end using technologies such as Python, Flask/Django to run the model, and the front-end using frameworks like React or Vue.js to display results.</a:t>
            </a:r>
          </a:p>
          <a:p>
            <a:r>
              <a:rPr lang="en-US" sz="1100"/>
              <a:t>System Integration: Integrate the front-end and back-end to enable smooth communication between the user interface and the YOLOv5 model, ensuring real-time defect detection.</a:t>
            </a:r>
          </a:p>
          <a:p>
            <a:r>
              <a:rPr lang="en-US" sz="1100"/>
              <a:t>Testing and Evaluation: Test the software in real-world environments to evaluate its performance and compare it with traditional manual inspection methods.</a:t>
            </a:r>
          </a:p>
          <a:p>
            <a:r>
              <a:rPr lang="en-US" sz="1100"/>
              <a:t>User Feedback and Iteration: Gather feedback from users in industrial settings and iteratively improve the software product based on this feedback.</a:t>
            </a:r>
          </a:p>
        </p:txBody>
      </p:sp>
      <p:pic>
        <p:nvPicPr>
          <p:cNvPr id="4" name="Picture 3" descr="A diagram of a model&#10;&#10;Description automatically generated">
            <a:extLst>
              <a:ext uri="{FF2B5EF4-FFF2-40B4-BE49-F238E27FC236}">
                <a16:creationId xmlns:a16="http://schemas.microsoft.com/office/drawing/2014/main" id="{CBD545FB-0AC5-A9FF-C5E6-2D143E24DDE6}"/>
              </a:ext>
            </a:extLst>
          </p:cNvPr>
          <p:cNvPicPr>
            <a:picLocks noChangeAspect="1"/>
          </p:cNvPicPr>
          <p:nvPr/>
        </p:nvPicPr>
        <p:blipFill>
          <a:blip r:embed="rId3"/>
          <a:stretch>
            <a:fillRect/>
          </a:stretch>
        </p:blipFill>
        <p:spPr>
          <a:xfrm>
            <a:off x="6719367" y="2955530"/>
            <a:ext cx="4788505" cy="2214683"/>
          </a:xfrm>
          <a:prstGeom prst="rect">
            <a:avLst/>
          </a:prstGeom>
        </p:spPr>
      </p:pic>
      <p:sp>
        <p:nvSpPr>
          <p:cNvPr id="18" name="Freeform: Shape 17">
            <a:extLst>
              <a:ext uri="{FF2B5EF4-FFF2-40B4-BE49-F238E27FC236}">
                <a16:creationId xmlns:a16="http://schemas.microsoft.com/office/drawing/2014/main" id="{9A0D773F-7A7D-4DBB-9DEA-86BB8B8F4B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5381624" y="6209414"/>
            <a:ext cx="6810375" cy="648586"/>
          </a:xfrm>
          <a:custGeom>
            <a:avLst/>
            <a:gdLst>
              <a:gd name="connsiteX0" fmla="*/ 0 w 10753706"/>
              <a:gd name="connsiteY0" fmla="*/ 0 h 1027260"/>
              <a:gd name="connsiteX1" fmla="*/ 10753706 w 10753706"/>
              <a:gd name="connsiteY1" fmla="*/ 0 h 1027260"/>
              <a:gd name="connsiteX2" fmla="*/ 10748809 w 10753706"/>
              <a:gd name="connsiteY2" fmla="*/ 2522 h 1027260"/>
              <a:gd name="connsiteX3" fmla="*/ 10725330 w 10753706"/>
              <a:gd name="connsiteY3" fmla="*/ 11977 h 1027260"/>
              <a:gd name="connsiteX4" fmla="*/ 10615423 w 10753706"/>
              <a:gd name="connsiteY4" fmla="*/ 52967 h 1027260"/>
              <a:gd name="connsiteX5" fmla="*/ 10533936 w 10753706"/>
              <a:gd name="connsiteY5" fmla="*/ 53095 h 1027260"/>
              <a:gd name="connsiteX6" fmla="*/ 10466876 w 10753706"/>
              <a:gd name="connsiteY6" fmla="*/ 45180 h 1027260"/>
              <a:gd name="connsiteX7" fmla="*/ 10355090 w 10753706"/>
              <a:gd name="connsiteY7" fmla="*/ 89741 h 1027260"/>
              <a:gd name="connsiteX8" fmla="*/ 10087145 w 10753706"/>
              <a:gd name="connsiteY8" fmla="*/ 66115 h 1027260"/>
              <a:gd name="connsiteX9" fmla="*/ 10015902 w 10753706"/>
              <a:gd name="connsiteY9" fmla="*/ 76178 h 1027260"/>
              <a:gd name="connsiteX10" fmla="*/ 9806005 w 10753706"/>
              <a:gd name="connsiteY10" fmla="*/ 102435 h 1027260"/>
              <a:gd name="connsiteX11" fmla="*/ 9602583 w 10753706"/>
              <a:gd name="connsiteY11" fmla="*/ 179170 h 1027260"/>
              <a:gd name="connsiteX12" fmla="*/ 9469719 w 10753706"/>
              <a:gd name="connsiteY12" fmla="*/ 174721 h 1027260"/>
              <a:gd name="connsiteX13" fmla="*/ 9408692 w 10753706"/>
              <a:gd name="connsiteY13" fmla="*/ 189513 h 1027260"/>
              <a:gd name="connsiteX14" fmla="*/ 9364151 w 10753706"/>
              <a:gd name="connsiteY14" fmla="*/ 194072 h 1027260"/>
              <a:gd name="connsiteX15" fmla="*/ 9337751 w 10753706"/>
              <a:gd name="connsiteY15" fmla="*/ 197579 h 1027260"/>
              <a:gd name="connsiteX16" fmla="*/ 9297166 w 10753706"/>
              <a:gd name="connsiteY16" fmla="*/ 216558 h 1027260"/>
              <a:gd name="connsiteX17" fmla="*/ 9123859 w 10753706"/>
              <a:gd name="connsiteY17" fmla="*/ 237356 h 1027260"/>
              <a:gd name="connsiteX18" fmla="*/ 8950741 w 10753706"/>
              <a:gd name="connsiteY18" fmla="*/ 238020 h 1027260"/>
              <a:gd name="connsiteX19" fmla="*/ 8718236 w 10753706"/>
              <a:gd name="connsiteY19" fmla="*/ 303148 h 1027260"/>
              <a:gd name="connsiteX20" fmla="*/ 8694011 w 10753706"/>
              <a:gd name="connsiteY20" fmla="*/ 308812 h 1027260"/>
              <a:gd name="connsiteX21" fmla="*/ 8611976 w 10753706"/>
              <a:gd name="connsiteY21" fmla="*/ 324819 h 1027260"/>
              <a:gd name="connsiteX22" fmla="*/ 8562074 w 10753706"/>
              <a:gd name="connsiteY22" fmla="*/ 337971 h 1027260"/>
              <a:gd name="connsiteX23" fmla="*/ 8501724 w 10753706"/>
              <a:gd name="connsiteY23" fmla="*/ 360865 h 1027260"/>
              <a:gd name="connsiteX24" fmla="*/ 8504489 w 10753706"/>
              <a:gd name="connsiteY24" fmla="*/ 364790 h 1027260"/>
              <a:gd name="connsiteX25" fmla="*/ 8492774 w 10753706"/>
              <a:gd name="connsiteY25" fmla="*/ 366181 h 1027260"/>
              <a:gd name="connsiteX26" fmla="*/ 8466405 w 10753706"/>
              <a:gd name="connsiteY26" fmla="*/ 368724 h 1027260"/>
              <a:gd name="connsiteX27" fmla="*/ 8427069 w 10753706"/>
              <a:gd name="connsiteY27" fmla="*/ 387211 h 1027260"/>
              <a:gd name="connsiteX28" fmla="*/ 8387766 w 10753706"/>
              <a:gd name="connsiteY28" fmla="*/ 377161 h 1027260"/>
              <a:gd name="connsiteX29" fmla="*/ 8315874 w 10753706"/>
              <a:gd name="connsiteY29" fmla="*/ 395527 h 1027260"/>
              <a:gd name="connsiteX30" fmla="*/ 8274474 w 10753706"/>
              <a:gd name="connsiteY30" fmla="*/ 405112 h 1027260"/>
              <a:gd name="connsiteX31" fmla="*/ 8234664 w 10753706"/>
              <a:gd name="connsiteY31" fmla="*/ 410219 h 1027260"/>
              <a:gd name="connsiteX32" fmla="*/ 8211268 w 10753706"/>
              <a:gd name="connsiteY32" fmla="*/ 416791 h 1027260"/>
              <a:gd name="connsiteX33" fmla="*/ 8188615 w 10753706"/>
              <a:gd name="connsiteY33" fmla="*/ 421755 h 1027260"/>
              <a:gd name="connsiteX34" fmla="*/ 8179981 w 10753706"/>
              <a:gd name="connsiteY34" fmla="*/ 420402 h 1027260"/>
              <a:gd name="connsiteX35" fmla="*/ 8179307 w 10753706"/>
              <a:gd name="connsiteY35" fmla="*/ 422516 h 1027260"/>
              <a:gd name="connsiteX36" fmla="*/ 8147929 w 10753706"/>
              <a:gd name="connsiteY36" fmla="*/ 450302 h 1027260"/>
              <a:gd name="connsiteX37" fmla="*/ 8089136 w 10753706"/>
              <a:gd name="connsiteY37" fmla="*/ 465283 h 1027260"/>
              <a:gd name="connsiteX38" fmla="*/ 8049973 w 10753706"/>
              <a:gd name="connsiteY38" fmla="*/ 454121 h 1027260"/>
              <a:gd name="connsiteX39" fmla="*/ 7965913 w 10753706"/>
              <a:gd name="connsiteY39" fmla="*/ 464415 h 1027260"/>
              <a:gd name="connsiteX40" fmla="*/ 7945093 w 10753706"/>
              <a:gd name="connsiteY40" fmla="*/ 464798 h 1027260"/>
              <a:gd name="connsiteX41" fmla="*/ 7935335 w 10753706"/>
              <a:gd name="connsiteY41" fmla="*/ 462442 h 1027260"/>
              <a:gd name="connsiteX42" fmla="*/ 7904779 w 10753706"/>
              <a:gd name="connsiteY42" fmla="*/ 471429 h 1027260"/>
              <a:gd name="connsiteX43" fmla="*/ 7855604 w 10753706"/>
              <a:gd name="connsiteY43" fmla="*/ 480199 h 1027260"/>
              <a:gd name="connsiteX44" fmla="*/ 7832630 w 10753706"/>
              <a:gd name="connsiteY44" fmla="*/ 485371 h 1027260"/>
              <a:gd name="connsiteX45" fmla="*/ 7812438 w 10753706"/>
              <a:gd name="connsiteY45" fmla="*/ 485391 h 1027260"/>
              <a:gd name="connsiteX46" fmla="*/ 7701399 w 10753706"/>
              <a:gd name="connsiteY46" fmla="*/ 495197 h 1027260"/>
              <a:gd name="connsiteX47" fmla="*/ 7674778 w 10753706"/>
              <a:gd name="connsiteY47" fmla="*/ 494723 h 1027260"/>
              <a:gd name="connsiteX48" fmla="*/ 7660445 w 10753706"/>
              <a:gd name="connsiteY48" fmla="*/ 490194 h 1027260"/>
              <a:gd name="connsiteX49" fmla="*/ 7651781 w 10753706"/>
              <a:gd name="connsiteY49" fmla="*/ 493084 h 1027260"/>
              <a:gd name="connsiteX50" fmla="*/ 7584807 w 10753706"/>
              <a:gd name="connsiteY50" fmla="*/ 499490 h 1027260"/>
              <a:gd name="connsiteX51" fmla="*/ 7541324 w 10753706"/>
              <a:gd name="connsiteY51" fmla="*/ 504184 h 1027260"/>
              <a:gd name="connsiteX52" fmla="*/ 7541756 w 10753706"/>
              <a:gd name="connsiteY52" fmla="*/ 512184 h 1027260"/>
              <a:gd name="connsiteX53" fmla="*/ 7503906 w 10753706"/>
              <a:gd name="connsiteY53" fmla="*/ 518551 h 1027260"/>
              <a:gd name="connsiteX54" fmla="*/ 7460411 w 10753706"/>
              <a:gd name="connsiteY54" fmla="*/ 517415 h 1027260"/>
              <a:gd name="connsiteX55" fmla="*/ 7460116 w 10753706"/>
              <a:gd name="connsiteY55" fmla="*/ 517548 h 1027260"/>
              <a:gd name="connsiteX56" fmla="*/ 7297810 w 10753706"/>
              <a:gd name="connsiteY56" fmla="*/ 563947 h 1027260"/>
              <a:gd name="connsiteX57" fmla="*/ 6946388 w 10753706"/>
              <a:gd name="connsiteY57" fmla="*/ 665244 h 1027260"/>
              <a:gd name="connsiteX58" fmla="*/ 6741704 w 10753706"/>
              <a:gd name="connsiteY58" fmla="*/ 679365 h 1027260"/>
              <a:gd name="connsiteX59" fmla="*/ 6624680 w 10753706"/>
              <a:gd name="connsiteY59" fmla="*/ 677674 h 1027260"/>
              <a:gd name="connsiteX60" fmla="*/ 6605700 w 10753706"/>
              <a:gd name="connsiteY60" fmla="*/ 683566 h 1027260"/>
              <a:gd name="connsiteX61" fmla="*/ 6576922 w 10753706"/>
              <a:gd name="connsiteY61" fmla="*/ 683030 h 1027260"/>
              <a:gd name="connsiteX62" fmla="*/ 6405123 w 10753706"/>
              <a:gd name="connsiteY62" fmla="*/ 721946 h 1027260"/>
              <a:gd name="connsiteX63" fmla="*/ 6368938 w 10753706"/>
              <a:gd name="connsiteY63" fmla="*/ 717341 h 1027260"/>
              <a:gd name="connsiteX64" fmla="*/ 6295102 w 10753706"/>
              <a:gd name="connsiteY64" fmla="*/ 729508 h 1027260"/>
              <a:gd name="connsiteX65" fmla="*/ 6202084 w 10753706"/>
              <a:gd name="connsiteY65" fmla="*/ 767091 h 1027260"/>
              <a:gd name="connsiteX66" fmla="*/ 6067157 w 10753706"/>
              <a:gd name="connsiteY66" fmla="*/ 790339 h 1027260"/>
              <a:gd name="connsiteX67" fmla="*/ 6061443 w 10753706"/>
              <a:gd name="connsiteY67" fmla="*/ 796151 h 1027260"/>
              <a:gd name="connsiteX68" fmla="*/ 6051406 w 10753706"/>
              <a:gd name="connsiteY68" fmla="*/ 800684 h 1027260"/>
              <a:gd name="connsiteX69" fmla="*/ 6049097 w 10753706"/>
              <a:gd name="connsiteY69" fmla="*/ 800636 h 1027260"/>
              <a:gd name="connsiteX70" fmla="*/ 6034222 w 10753706"/>
              <a:gd name="connsiteY70" fmla="*/ 804110 h 1027260"/>
              <a:gd name="connsiteX71" fmla="*/ 6033121 w 10753706"/>
              <a:gd name="connsiteY71" fmla="*/ 806078 h 1027260"/>
              <a:gd name="connsiteX72" fmla="*/ 6023593 w 10753706"/>
              <a:gd name="connsiteY72" fmla="*/ 808842 h 1027260"/>
              <a:gd name="connsiteX73" fmla="*/ 6006639 w 10753706"/>
              <a:gd name="connsiteY73" fmla="*/ 815304 h 1027260"/>
              <a:gd name="connsiteX74" fmla="*/ 6001762 w 10753706"/>
              <a:gd name="connsiteY74" fmla="*/ 815557 h 1027260"/>
              <a:gd name="connsiteX75" fmla="*/ 5973534 w 10753706"/>
              <a:gd name="connsiteY75" fmla="*/ 823815 h 1027260"/>
              <a:gd name="connsiteX76" fmla="*/ 5972336 w 10753706"/>
              <a:gd name="connsiteY76" fmla="*/ 823476 h 1027260"/>
              <a:gd name="connsiteX77" fmla="*/ 5960841 w 10753706"/>
              <a:gd name="connsiteY77" fmla="*/ 823819 h 1027260"/>
              <a:gd name="connsiteX78" fmla="*/ 5940719 w 10753706"/>
              <a:gd name="connsiteY78" fmla="*/ 825514 h 1027260"/>
              <a:gd name="connsiteX79" fmla="*/ 5884298 w 10753706"/>
              <a:gd name="connsiteY79" fmla="*/ 823806 h 1027260"/>
              <a:gd name="connsiteX80" fmla="*/ 5854779 w 10753706"/>
              <a:gd name="connsiteY80" fmla="*/ 832365 h 1027260"/>
              <a:gd name="connsiteX81" fmla="*/ 5848382 w 10753706"/>
              <a:gd name="connsiteY81" fmla="*/ 833844 h 1027260"/>
              <a:gd name="connsiteX82" fmla="*/ 5848066 w 10753706"/>
              <a:gd name="connsiteY82" fmla="*/ 833772 h 1027260"/>
              <a:gd name="connsiteX83" fmla="*/ 5840944 w 10753706"/>
              <a:gd name="connsiteY83" fmla="*/ 835132 h 1027260"/>
              <a:gd name="connsiteX84" fmla="*/ 5836719 w 10753706"/>
              <a:gd name="connsiteY84" fmla="*/ 836539 h 1027260"/>
              <a:gd name="connsiteX85" fmla="*/ 5824311 w 10753706"/>
              <a:gd name="connsiteY85" fmla="*/ 839408 h 1027260"/>
              <a:gd name="connsiteX86" fmla="*/ 5818788 w 10753706"/>
              <a:gd name="connsiteY86" fmla="*/ 839727 h 1027260"/>
              <a:gd name="connsiteX87" fmla="*/ 5763953 w 10753706"/>
              <a:gd name="connsiteY87" fmla="*/ 834282 h 1027260"/>
              <a:gd name="connsiteX88" fmla="*/ 5667748 w 10753706"/>
              <a:gd name="connsiteY88" fmla="*/ 840211 h 1027260"/>
              <a:gd name="connsiteX89" fmla="*/ 5573108 w 10753706"/>
              <a:gd name="connsiteY89" fmla="*/ 847611 h 1027260"/>
              <a:gd name="connsiteX90" fmla="*/ 5539137 w 10753706"/>
              <a:gd name="connsiteY90" fmla="*/ 851033 h 1027260"/>
              <a:gd name="connsiteX91" fmla="*/ 5510651 w 10753706"/>
              <a:gd name="connsiteY91" fmla="*/ 844215 h 1027260"/>
              <a:gd name="connsiteX92" fmla="*/ 5457331 w 10753706"/>
              <a:gd name="connsiteY92" fmla="*/ 839159 h 1027260"/>
              <a:gd name="connsiteX93" fmla="*/ 5410613 w 10753706"/>
              <a:gd name="connsiteY93" fmla="*/ 834358 h 1027260"/>
              <a:gd name="connsiteX94" fmla="*/ 5370040 w 10753706"/>
              <a:gd name="connsiteY94" fmla="*/ 862127 h 1027260"/>
              <a:gd name="connsiteX95" fmla="*/ 5318778 w 10753706"/>
              <a:gd name="connsiteY95" fmla="*/ 855310 h 1027260"/>
              <a:gd name="connsiteX96" fmla="*/ 5298645 w 10753706"/>
              <a:gd name="connsiteY96" fmla="*/ 855171 h 1027260"/>
              <a:gd name="connsiteX97" fmla="*/ 5253828 w 10753706"/>
              <a:gd name="connsiteY97" fmla="*/ 859670 h 1027260"/>
              <a:gd name="connsiteX98" fmla="*/ 5216955 w 10753706"/>
              <a:gd name="connsiteY98" fmla="*/ 866245 h 1027260"/>
              <a:gd name="connsiteX99" fmla="*/ 5214344 w 10753706"/>
              <a:gd name="connsiteY99" fmla="*/ 868102 h 1027260"/>
              <a:gd name="connsiteX100" fmla="*/ 5195561 w 10753706"/>
              <a:gd name="connsiteY100" fmla="*/ 869949 h 1027260"/>
              <a:gd name="connsiteX101" fmla="*/ 5182555 w 10753706"/>
              <a:gd name="connsiteY101" fmla="*/ 873542 h 1027260"/>
              <a:gd name="connsiteX102" fmla="*/ 5172552 w 10753706"/>
              <a:gd name="connsiteY102" fmla="*/ 878801 h 1027260"/>
              <a:gd name="connsiteX103" fmla="*/ 5027993 w 10753706"/>
              <a:gd name="connsiteY103" fmla="*/ 889666 h 1027260"/>
              <a:gd name="connsiteX104" fmla="*/ 4939844 w 10753706"/>
              <a:gd name="connsiteY104" fmla="*/ 934802 h 1027260"/>
              <a:gd name="connsiteX105" fmla="*/ 4792576 w 10753706"/>
              <a:gd name="connsiteY105" fmla="*/ 934820 h 1027260"/>
              <a:gd name="connsiteX106" fmla="*/ 4602423 w 10753706"/>
              <a:gd name="connsiteY106" fmla="*/ 958063 h 1027260"/>
              <a:gd name="connsiteX107" fmla="*/ 4290656 w 10753706"/>
              <a:gd name="connsiteY107" fmla="*/ 969152 h 1027260"/>
              <a:gd name="connsiteX108" fmla="*/ 3952334 w 10753706"/>
              <a:gd name="connsiteY108" fmla="*/ 954043 h 1027260"/>
              <a:gd name="connsiteX109" fmla="*/ 3858560 w 10753706"/>
              <a:gd name="connsiteY109" fmla="*/ 948781 h 1027260"/>
              <a:gd name="connsiteX110" fmla="*/ 3846597 w 10753706"/>
              <a:gd name="connsiteY110" fmla="*/ 948382 h 1027260"/>
              <a:gd name="connsiteX111" fmla="*/ 3736044 w 10753706"/>
              <a:gd name="connsiteY111" fmla="*/ 947759 h 1027260"/>
              <a:gd name="connsiteX112" fmla="*/ 3713136 w 10753706"/>
              <a:gd name="connsiteY112" fmla="*/ 946963 h 1027260"/>
              <a:gd name="connsiteX113" fmla="*/ 3695939 w 10753706"/>
              <a:gd name="connsiteY113" fmla="*/ 943639 h 1027260"/>
              <a:gd name="connsiteX114" fmla="*/ 3694125 w 10753706"/>
              <a:gd name="connsiteY114" fmla="*/ 940567 h 1027260"/>
              <a:gd name="connsiteX115" fmla="*/ 3681925 w 10753706"/>
              <a:gd name="connsiteY115" fmla="*/ 939706 h 1027260"/>
              <a:gd name="connsiteX116" fmla="*/ 3679204 w 10753706"/>
              <a:gd name="connsiteY116" fmla="*/ 938926 h 1027260"/>
              <a:gd name="connsiteX117" fmla="*/ 3615656 w 10753706"/>
              <a:gd name="connsiteY117" fmla="*/ 940320 h 1027260"/>
              <a:gd name="connsiteX118" fmla="*/ 3567983 w 10753706"/>
              <a:gd name="connsiteY118" fmla="*/ 935596 h 1027260"/>
              <a:gd name="connsiteX119" fmla="*/ 3422423 w 10753706"/>
              <a:gd name="connsiteY119" fmla="*/ 932129 h 1027260"/>
              <a:gd name="connsiteX120" fmla="*/ 3310925 w 10753706"/>
              <a:gd name="connsiteY120" fmla="*/ 911072 h 1027260"/>
              <a:gd name="connsiteX121" fmla="*/ 3139421 w 10753706"/>
              <a:gd name="connsiteY121" fmla="*/ 934151 h 1027260"/>
              <a:gd name="connsiteX122" fmla="*/ 2996922 w 10753706"/>
              <a:gd name="connsiteY122" fmla="*/ 927537 h 1027260"/>
              <a:gd name="connsiteX123" fmla="*/ 2982785 w 10753706"/>
              <a:gd name="connsiteY123" fmla="*/ 931453 h 1027260"/>
              <a:gd name="connsiteX124" fmla="*/ 2967478 w 10753706"/>
              <a:gd name="connsiteY124" fmla="*/ 933397 h 1027260"/>
              <a:gd name="connsiteX125" fmla="*/ 2948552 w 10753706"/>
              <a:gd name="connsiteY125" fmla="*/ 932961 h 1027260"/>
              <a:gd name="connsiteX126" fmla="*/ 2944404 w 10753706"/>
              <a:gd name="connsiteY126" fmla="*/ 934452 h 1027260"/>
              <a:gd name="connsiteX127" fmla="*/ 2908608 w 10753706"/>
              <a:gd name="connsiteY127" fmla="*/ 937205 h 1027260"/>
              <a:gd name="connsiteX128" fmla="*/ 2904443 w 10753706"/>
              <a:gd name="connsiteY128" fmla="*/ 936455 h 1027260"/>
              <a:gd name="connsiteX129" fmla="*/ 2868935 w 10753706"/>
              <a:gd name="connsiteY129" fmla="*/ 938022 h 1027260"/>
              <a:gd name="connsiteX130" fmla="*/ 2868586 w 10753706"/>
              <a:gd name="connsiteY130" fmla="*/ 937487 h 1027260"/>
              <a:gd name="connsiteX131" fmla="*/ 2859191 w 10753706"/>
              <a:gd name="connsiteY131" fmla="*/ 935503 h 1027260"/>
              <a:gd name="connsiteX132" fmla="*/ 2840915 w 10753706"/>
              <a:gd name="connsiteY132" fmla="*/ 932977 h 1027260"/>
              <a:gd name="connsiteX133" fmla="*/ 2763509 w 10753706"/>
              <a:gd name="connsiteY133" fmla="*/ 921850 h 1027260"/>
              <a:gd name="connsiteX134" fmla="*/ 2756121 w 10753706"/>
              <a:gd name="connsiteY134" fmla="*/ 921864 h 1027260"/>
              <a:gd name="connsiteX135" fmla="*/ 2755998 w 10753706"/>
              <a:gd name="connsiteY135" fmla="*/ 921739 h 1027260"/>
              <a:gd name="connsiteX136" fmla="*/ 2748255 w 10753706"/>
              <a:gd name="connsiteY136" fmla="*/ 921505 h 1027260"/>
              <a:gd name="connsiteX137" fmla="*/ 2694601 w 10753706"/>
              <a:gd name="connsiteY137" fmla="*/ 915575 h 1027260"/>
              <a:gd name="connsiteX138" fmla="*/ 2635357 w 10753706"/>
              <a:gd name="connsiteY138" fmla="*/ 910976 h 1027260"/>
              <a:gd name="connsiteX139" fmla="*/ 2601047 w 10753706"/>
              <a:gd name="connsiteY139" fmla="*/ 910263 h 1027260"/>
              <a:gd name="connsiteX140" fmla="*/ 2507482 w 10753706"/>
              <a:gd name="connsiteY140" fmla="*/ 906211 h 1027260"/>
              <a:gd name="connsiteX141" fmla="*/ 2413884 w 10753706"/>
              <a:gd name="connsiteY141" fmla="*/ 900545 h 1027260"/>
              <a:gd name="connsiteX142" fmla="*/ 2368912 w 10753706"/>
              <a:gd name="connsiteY142" fmla="*/ 888755 h 1027260"/>
              <a:gd name="connsiteX143" fmla="*/ 2349490 w 10753706"/>
              <a:gd name="connsiteY143" fmla="*/ 889719 h 1027260"/>
              <a:gd name="connsiteX144" fmla="*/ 2344290 w 10753706"/>
              <a:gd name="connsiteY144" fmla="*/ 890584 h 1027260"/>
              <a:gd name="connsiteX145" fmla="*/ 2336488 w 10753706"/>
              <a:gd name="connsiteY145" fmla="*/ 891058 h 1027260"/>
              <a:gd name="connsiteX146" fmla="*/ 2329015 w 10753706"/>
              <a:gd name="connsiteY146" fmla="*/ 891627 h 1027260"/>
              <a:gd name="connsiteX147" fmla="*/ 2293898 w 10753706"/>
              <a:gd name="connsiteY147" fmla="*/ 896431 h 1027260"/>
              <a:gd name="connsiteX148" fmla="*/ 2243927 w 10753706"/>
              <a:gd name="connsiteY148" fmla="*/ 888076 h 1027260"/>
              <a:gd name="connsiteX149" fmla="*/ 2223920 w 10753706"/>
              <a:gd name="connsiteY149" fmla="*/ 887331 h 1027260"/>
              <a:gd name="connsiteX150" fmla="*/ 2213081 w 10753706"/>
              <a:gd name="connsiteY150" fmla="*/ 886302 h 1027260"/>
              <a:gd name="connsiteX151" fmla="*/ 2212307 w 10753706"/>
              <a:gd name="connsiteY151" fmla="*/ 885829 h 1027260"/>
              <a:gd name="connsiteX152" fmla="*/ 2152321 w 10753706"/>
              <a:gd name="connsiteY152" fmla="*/ 894418 h 1027260"/>
              <a:gd name="connsiteX153" fmla="*/ 2140985 w 10753706"/>
              <a:gd name="connsiteY153" fmla="*/ 895968 h 1027260"/>
              <a:gd name="connsiteX154" fmla="*/ 2121210 w 10753706"/>
              <a:gd name="connsiteY154" fmla="*/ 899354 h 1027260"/>
              <a:gd name="connsiteX155" fmla="*/ 2119146 w 10753706"/>
              <a:gd name="connsiteY155" fmla="*/ 899033 h 1027260"/>
              <a:gd name="connsiteX156" fmla="*/ 2105666 w 10753706"/>
              <a:gd name="connsiteY156" fmla="*/ 902240 h 1027260"/>
              <a:gd name="connsiteX157" fmla="*/ 2094924 w 10753706"/>
              <a:gd name="connsiteY157" fmla="*/ 907203 h 1027260"/>
              <a:gd name="connsiteX158" fmla="*/ 1949478 w 10753706"/>
              <a:gd name="connsiteY158" fmla="*/ 913748 h 1027260"/>
              <a:gd name="connsiteX159" fmla="*/ 1749684 w 10753706"/>
              <a:gd name="connsiteY159" fmla="*/ 942223 h 1027260"/>
              <a:gd name="connsiteX160" fmla="*/ 1585576 w 10753706"/>
              <a:gd name="connsiteY160" fmla="*/ 954170 h 1027260"/>
              <a:gd name="connsiteX161" fmla="*/ 1476250 w 10753706"/>
              <a:gd name="connsiteY161" fmla="*/ 950653 h 1027260"/>
              <a:gd name="connsiteX162" fmla="*/ 1433927 w 10753706"/>
              <a:gd name="connsiteY162" fmla="*/ 959926 h 1027260"/>
              <a:gd name="connsiteX163" fmla="*/ 1414893 w 10753706"/>
              <a:gd name="connsiteY163" fmla="*/ 957671 h 1027260"/>
              <a:gd name="connsiteX164" fmla="*/ 1411585 w 10753706"/>
              <a:gd name="connsiteY164" fmla="*/ 957179 h 1027260"/>
              <a:gd name="connsiteX165" fmla="*/ 1398896 w 10753706"/>
              <a:gd name="connsiteY165" fmla="*/ 957460 h 1027260"/>
              <a:gd name="connsiteX166" fmla="*/ 1394632 w 10753706"/>
              <a:gd name="connsiteY166" fmla="*/ 954725 h 1027260"/>
              <a:gd name="connsiteX167" fmla="*/ 1375043 w 10753706"/>
              <a:gd name="connsiteY167" fmla="*/ 953132 h 1027260"/>
              <a:gd name="connsiteX168" fmla="*/ 1351876 w 10753706"/>
              <a:gd name="connsiteY168" fmla="*/ 954436 h 1027260"/>
              <a:gd name="connsiteX169" fmla="*/ 1242676 w 10753706"/>
              <a:gd name="connsiteY169" fmla="*/ 963767 h 1027260"/>
              <a:gd name="connsiteX170" fmla="*/ 1205993 w 10753706"/>
              <a:gd name="connsiteY170" fmla="*/ 974080 h 1027260"/>
              <a:gd name="connsiteX171" fmla="*/ 1052221 w 10753706"/>
              <a:gd name="connsiteY171" fmla="*/ 963954 h 1027260"/>
              <a:gd name="connsiteX172" fmla="*/ 968270 w 10753706"/>
              <a:gd name="connsiteY172" fmla="*/ 964761 h 1027260"/>
              <a:gd name="connsiteX173" fmla="*/ 874493 w 10753706"/>
              <a:gd name="connsiteY173" fmla="*/ 998122 h 1027260"/>
              <a:gd name="connsiteX174" fmla="*/ 814411 w 10753706"/>
              <a:gd name="connsiteY174" fmla="*/ 1007391 h 1027260"/>
              <a:gd name="connsiteX175" fmla="*/ 688604 w 10753706"/>
              <a:gd name="connsiteY175" fmla="*/ 1015631 h 1027260"/>
              <a:gd name="connsiteX176" fmla="*/ 618171 w 10753706"/>
              <a:gd name="connsiteY176" fmla="*/ 1027260 h 1027260"/>
              <a:gd name="connsiteX177" fmla="*/ 570379 w 10753706"/>
              <a:gd name="connsiteY177" fmla="*/ 1023487 h 1027260"/>
              <a:gd name="connsiteX178" fmla="*/ 482519 w 10753706"/>
              <a:gd name="connsiteY178" fmla="*/ 1002108 h 1027260"/>
              <a:gd name="connsiteX179" fmla="*/ 475319 w 10753706"/>
              <a:gd name="connsiteY179" fmla="*/ 1009922 h 1027260"/>
              <a:gd name="connsiteX180" fmla="*/ 431104 w 10753706"/>
              <a:gd name="connsiteY180" fmla="*/ 1009317 h 1027260"/>
              <a:gd name="connsiteX181" fmla="*/ 363782 w 10753706"/>
              <a:gd name="connsiteY181" fmla="*/ 1007585 h 1027260"/>
              <a:gd name="connsiteX182" fmla="*/ 325533 w 10753706"/>
              <a:gd name="connsiteY182" fmla="*/ 1008502 h 1027260"/>
              <a:gd name="connsiteX183" fmla="*/ 220429 w 10753706"/>
              <a:gd name="connsiteY183" fmla="*/ 1008927 h 1027260"/>
              <a:gd name="connsiteX184" fmla="*/ 114676 w 10753706"/>
              <a:gd name="connsiteY184" fmla="*/ 1007765 h 1027260"/>
              <a:gd name="connsiteX185" fmla="*/ 13470 w 10753706"/>
              <a:gd name="connsiteY185" fmla="*/ 998544 h 1027260"/>
              <a:gd name="connsiteX186" fmla="*/ 0 w 10753706"/>
              <a:gd name="connsiteY186" fmla="*/ 997355 h 1027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Lst>
            <a:rect l="l" t="t" r="r" b="b"/>
            <a:pathLst>
              <a:path w="10753706" h="1027260">
                <a:moveTo>
                  <a:pt x="0" y="0"/>
                </a:moveTo>
                <a:lnTo>
                  <a:pt x="10753706" y="0"/>
                </a:lnTo>
                <a:lnTo>
                  <a:pt x="10748809" y="2522"/>
                </a:lnTo>
                <a:cubicBezTo>
                  <a:pt x="10744031" y="4644"/>
                  <a:pt x="10737551" y="7204"/>
                  <a:pt x="10725330" y="11977"/>
                </a:cubicBezTo>
                <a:cubicBezTo>
                  <a:pt x="10700888" y="21523"/>
                  <a:pt x="10652058" y="39304"/>
                  <a:pt x="10615423" y="52967"/>
                </a:cubicBezTo>
                <a:cubicBezTo>
                  <a:pt x="10598524" y="49017"/>
                  <a:pt x="10550674" y="61360"/>
                  <a:pt x="10533936" y="53095"/>
                </a:cubicBezTo>
                <a:cubicBezTo>
                  <a:pt x="10519435" y="55674"/>
                  <a:pt x="10480156" y="49393"/>
                  <a:pt x="10466876" y="45180"/>
                </a:cubicBezTo>
                <a:cubicBezTo>
                  <a:pt x="10443145" y="68059"/>
                  <a:pt x="10382269" y="71294"/>
                  <a:pt x="10355090" y="89741"/>
                </a:cubicBezTo>
                <a:cubicBezTo>
                  <a:pt x="10286222" y="95376"/>
                  <a:pt x="10146285" y="63529"/>
                  <a:pt x="10087145" y="66115"/>
                </a:cubicBezTo>
                <a:cubicBezTo>
                  <a:pt x="10067575" y="79584"/>
                  <a:pt x="10043111" y="68921"/>
                  <a:pt x="10015902" y="76178"/>
                </a:cubicBezTo>
                <a:cubicBezTo>
                  <a:pt x="9952302" y="84628"/>
                  <a:pt x="9893286" y="103337"/>
                  <a:pt x="9806005" y="102435"/>
                </a:cubicBezTo>
                <a:cubicBezTo>
                  <a:pt x="9782247" y="141133"/>
                  <a:pt x="9674787" y="151643"/>
                  <a:pt x="9602583" y="179170"/>
                </a:cubicBezTo>
                <a:cubicBezTo>
                  <a:pt x="9557658" y="187584"/>
                  <a:pt x="9478290" y="154235"/>
                  <a:pt x="9469719" y="174721"/>
                </a:cubicBezTo>
                <a:cubicBezTo>
                  <a:pt x="9443779" y="165070"/>
                  <a:pt x="9431317" y="185692"/>
                  <a:pt x="9408692" y="189513"/>
                </a:cubicBezTo>
                <a:cubicBezTo>
                  <a:pt x="9387154" y="183843"/>
                  <a:pt x="9380475" y="191089"/>
                  <a:pt x="9364151" y="194072"/>
                </a:cubicBezTo>
                <a:cubicBezTo>
                  <a:pt x="9354686" y="190222"/>
                  <a:pt x="9340485" y="191782"/>
                  <a:pt x="9337751" y="197579"/>
                </a:cubicBezTo>
                <a:cubicBezTo>
                  <a:pt x="9349566" y="209270"/>
                  <a:pt x="9297468" y="207714"/>
                  <a:pt x="9297166" y="216558"/>
                </a:cubicBezTo>
                <a:cubicBezTo>
                  <a:pt x="9269057" y="220999"/>
                  <a:pt x="9139630" y="221783"/>
                  <a:pt x="9123859" y="237356"/>
                </a:cubicBezTo>
                <a:cubicBezTo>
                  <a:pt x="9068176" y="249209"/>
                  <a:pt x="8975349" y="235349"/>
                  <a:pt x="8950741" y="238020"/>
                </a:cubicBezTo>
                <a:cubicBezTo>
                  <a:pt x="8916265" y="215428"/>
                  <a:pt x="8822808" y="292026"/>
                  <a:pt x="8718236" y="303148"/>
                </a:cubicBezTo>
                <a:cubicBezTo>
                  <a:pt x="8703111" y="302060"/>
                  <a:pt x="8695551" y="302792"/>
                  <a:pt x="8694011" y="308812"/>
                </a:cubicBezTo>
                <a:cubicBezTo>
                  <a:pt x="8661810" y="312764"/>
                  <a:pt x="8637956" y="329628"/>
                  <a:pt x="8611976" y="324819"/>
                </a:cubicBezTo>
                <a:cubicBezTo>
                  <a:pt x="8621849" y="336388"/>
                  <a:pt x="8562809" y="325917"/>
                  <a:pt x="8562074" y="337971"/>
                </a:cubicBezTo>
                <a:cubicBezTo>
                  <a:pt x="8543699" y="343978"/>
                  <a:pt x="8511321" y="356396"/>
                  <a:pt x="8501724" y="360865"/>
                </a:cubicBezTo>
                <a:lnTo>
                  <a:pt x="8504489" y="364790"/>
                </a:lnTo>
                <a:lnTo>
                  <a:pt x="8492774" y="366181"/>
                </a:lnTo>
                <a:lnTo>
                  <a:pt x="8466405" y="368724"/>
                </a:lnTo>
                <a:cubicBezTo>
                  <a:pt x="8455454" y="372229"/>
                  <a:pt x="8440175" y="385805"/>
                  <a:pt x="8427069" y="387211"/>
                </a:cubicBezTo>
                <a:cubicBezTo>
                  <a:pt x="8400442" y="392215"/>
                  <a:pt x="8397079" y="382989"/>
                  <a:pt x="8387766" y="377161"/>
                </a:cubicBezTo>
                <a:cubicBezTo>
                  <a:pt x="8369233" y="378548"/>
                  <a:pt x="8334756" y="390869"/>
                  <a:pt x="8315874" y="395527"/>
                </a:cubicBezTo>
                <a:cubicBezTo>
                  <a:pt x="8306664" y="400500"/>
                  <a:pt x="8272845" y="393679"/>
                  <a:pt x="8274474" y="405112"/>
                </a:cubicBezTo>
                <a:cubicBezTo>
                  <a:pt x="8255483" y="406194"/>
                  <a:pt x="8244963" y="408376"/>
                  <a:pt x="8234664" y="410219"/>
                </a:cubicBezTo>
                <a:lnTo>
                  <a:pt x="8211268" y="416791"/>
                </a:lnTo>
                <a:cubicBezTo>
                  <a:pt x="8204720" y="419941"/>
                  <a:pt x="8197411" y="422004"/>
                  <a:pt x="8188615" y="421755"/>
                </a:cubicBezTo>
                <a:lnTo>
                  <a:pt x="8179981" y="420402"/>
                </a:lnTo>
                <a:lnTo>
                  <a:pt x="8179307" y="422516"/>
                </a:lnTo>
                <a:cubicBezTo>
                  <a:pt x="8179027" y="425797"/>
                  <a:pt x="8175790" y="448341"/>
                  <a:pt x="8147929" y="450302"/>
                </a:cubicBezTo>
                <a:cubicBezTo>
                  <a:pt x="8130300" y="457967"/>
                  <a:pt x="8114933" y="461015"/>
                  <a:pt x="8089136" y="465283"/>
                </a:cubicBezTo>
                <a:cubicBezTo>
                  <a:pt x="8072810" y="465920"/>
                  <a:pt x="8069376" y="451569"/>
                  <a:pt x="8049973" y="454121"/>
                </a:cubicBezTo>
                <a:cubicBezTo>
                  <a:pt x="7974508" y="471465"/>
                  <a:pt x="8006050" y="447139"/>
                  <a:pt x="7965913" y="464415"/>
                </a:cubicBezTo>
                <a:cubicBezTo>
                  <a:pt x="7958234" y="466025"/>
                  <a:pt x="7951405" y="465800"/>
                  <a:pt x="7945093" y="464798"/>
                </a:cubicBezTo>
                <a:lnTo>
                  <a:pt x="7935335" y="462442"/>
                </a:lnTo>
                <a:lnTo>
                  <a:pt x="7904779" y="471429"/>
                </a:lnTo>
                <a:cubicBezTo>
                  <a:pt x="7889387" y="474999"/>
                  <a:pt x="7872867" y="477951"/>
                  <a:pt x="7855604" y="480199"/>
                </a:cubicBezTo>
                <a:cubicBezTo>
                  <a:pt x="7850005" y="476378"/>
                  <a:pt x="7838628" y="483595"/>
                  <a:pt x="7832630" y="485371"/>
                </a:cubicBezTo>
                <a:cubicBezTo>
                  <a:pt x="7831473" y="482645"/>
                  <a:pt x="7816623" y="482661"/>
                  <a:pt x="7812438" y="485391"/>
                </a:cubicBezTo>
                <a:cubicBezTo>
                  <a:pt x="7709470" y="505049"/>
                  <a:pt x="7759426" y="473956"/>
                  <a:pt x="7701399" y="495197"/>
                </a:cubicBezTo>
                <a:cubicBezTo>
                  <a:pt x="7690986" y="496989"/>
                  <a:pt x="7682397" y="496365"/>
                  <a:pt x="7674778" y="494723"/>
                </a:cubicBezTo>
                <a:lnTo>
                  <a:pt x="7660445" y="490194"/>
                </a:lnTo>
                <a:lnTo>
                  <a:pt x="7651781" y="493084"/>
                </a:lnTo>
                <a:cubicBezTo>
                  <a:pt x="7616113" y="496548"/>
                  <a:pt x="7603273" y="491735"/>
                  <a:pt x="7584807" y="499490"/>
                </a:cubicBezTo>
                <a:cubicBezTo>
                  <a:pt x="7549256" y="490212"/>
                  <a:pt x="7563949" y="500167"/>
                  <a:pt x="7541324" y="504184"/>
                </a:cubicBezTo>
                <a:cubicBezTo>
                  <a:pt x="7523851" y="508307"/>
                  <a:pt x="7559546" y="509825"/>
                  <a:pt x="7541756" y="512184"/>
                </a:cubicBezTo>
                <a:cubicBezTo>
                  <a:pt x="7520963" y="510864"/>
                  <a:pt x="7525755" y="520497"/>
                  <a:pt x="7503906" y="518551"/>
                </a:cubicBezTo>
                <a:cubicBezTo>
                  <a:pt x="7505924" y="510774"/>
                  <a:pt x="7464361" y="523683"/>
                  <a:pt x="7460411" y="517415"/>
                </a:cubicBezTo>
                <a:lnTo>
                  <a:pt x="7460116" y="517548"/>
                </a:lnTo>
                <a:cubicBezTo>
                  <a:pt x="7447785" y="530928"/>
                  <a:pt x="7310141" y="550568"/>
                  <a:pt x="7297810" y="563947"/>
                </a:cubicBezTo>
                <a:cubicBezTo>
                  <a:pt x="7221791" y="605698"/>
                  <a:pt x="7039072" y="646008"/>
                  <a:pt x="6946388" y="665244"/>
                </a:cubicBezTo>
                <a:cubicBezTo>
                  <a:pt x="6853704" y="684480"/>
                  <a:pt x="6804875" y="677485"/>
                  <a:pt x="6741704" y="679365"/>
                </a:cubicBezTo>
                <a:lnTo>
                  <a:pt x="6624680" y="677674"/>
                </a:lnTo>
                <a:lnTo>
                  <a:pt x="6605700" y="683566"/>
                </a:lnTo>
                <a:cubicBezTo>
                  <a:pt x="6603309" y="685184"/>
                  <a:pt x="6599550" y="685647"/>
                  <a:pt x="6576922" y="683030"/>
                </a:cubicBezTo>
                <a:cubicBezTo>
                  <a:pt x="6527275" y="698355"/>
                  <a:pt x="6440981" y="702347"/>
                  <a:pt x="6405123" y="721946"/>
                </a:cubicBezTo>
                <a:cubicBezTo>
                  <a:pt x="6407963" y="715467"/>
                  <a:pt x="6383450" y="712913"/>
                  <a:pt x="6368938" y="717341"/>
                </a:cubicBezTo>
                <a:cubicBezTo>
                  <a:pt x="6377914" y="692119"/>
                  <a:pt x="6315316" y="744281"/>
                  <a:pt x="6295102" y="729508"/>
                </a:cubicBezTo>
                <a:cubicBezTo>
                  <a:pt x="6300358" y="744473"/>
                  <a:pt x="6240070" y="776254"/>
                  <a:pt x="6202084" y="767091"/>
                </a:cubicBezTo>
                <a:cubicBezTo>
                  <a:pt x="6152826" y="774744"/>
                  <a:pt x="6122010" y="790367"/>
                  <a:pt x="6067157" y="790339"/>
                </a:cubicBezTo>
                <a:cubicBezTo>
                  <a:pt x="6066310" y="792484"/>
                  <a:pt x="6064283" y="794403"/>
                  <a:pt x="6061443" y="796151"/>
                </a:cubicBezTo>
                <a:lnTo>
                  <a:pt x="6051406" y="800684"/>
                </a:lnTo>
                <a:lnTo>
                  <a:pt x="6049097" y="800636"/>
                </a:lnTo>
                <a:cubicBezTo>
                  <a:pt x="6040408" y="801393"/>
                  <a:pt x="6036299" y="802645"/>
                  <a:pt x="6034222" y="804110"/>
                </a:cubicBezTo>
                <a:lnTo>
                  <a:pt x="6033121" y="806078"/>
                </a:lnTo>
                <a:lnTo>
                  <a:pt x="6023593" y="808842"/>
                </a:lnTo>
                <a:lnTo>
                  <a:pt x="6006639" y="815304"/>
                </a:lnTo>
                <a:lnTo>
                  <a:pt x="6001762" y="815557"/>
                </a:lnTo>
                <a:lnTo>
                  <a:pt x="5973534" y="823815"/>
                </a:lnTo>
                <a:lnTo>
                  <a:pt x="5972336" y="823476"/>
                </a:lnTo>
                <a:cubicBezTo>
                  <a:pt x="5969004" y="822901"/>
                  <a:pt x="5965329" y="822833"/>
                  <a:pt x="5960841" y="823819"/>
                </a:cubicBezTo>
                <a:cubicBezTo>
                  <a:pt x="5955860" y="815655"/>
                  <a:pt x="5953515" y="821882"/>
                  <a:pt x="5940719" y="825514"/>
                </a:cubicBezTo>
                <a:cubicBezTo>
                  <a:pt x="5930130" y="813644"/>
                  <a:pt x="5900943" y="827979"/>
                  <a:pt x="5884298" y="823806"/>
                </a:cubicBezTo>
                <a:cubicBezTo>
                  <a:pt x="5875133" y="826741"/>
                  <a:pt x="5865250" y="829630"/>
                  <a:pt x="5854779" y="832365"/>
                </a:cubicBezTo>
                <a:lnTo>
                  <a:pt x="5848382" y="833844"/>
                </a:lnTo>
                <a:lnTo>
                  <a:pt x="5848066" y="833772"/>
                </a:lnTo>
                <a:cubicBezTo>
                  <a:pt x="5846273" y="833879"/>
                  <a:pt x="5844018" y="834284"/>
                  <a:pt x="5840944" y="835132"/>
                </a:cubicBezTo>
                <a:lnTo>
                  <a:pt x="5836719" y="836539"/>
                </a:lnTo>
                <a:lnTo>
                  <a:pt x="5824311" y="839408"/>
                </a:lnTo>
                <a:lnTo>
                  <a:pt x="5818788" y="839727"/>
                </a:lnTo>
                <a:cubicBezTo>
                  <a:pt x="5797008" y="838594"/>
                  <a:pt x="5786883" y="822081"/>
                  <a:pt x="5763953" y="834282"/>
                </a:cubicBezTo>
                <a:cubicBezTo>
                  <a:pt x="5726813" y="837521"/>
                  <a:pt x="5699446" y="830949"/>
                  <a:pt x="5667748" y="840211"/>
                </a:cubicBezTo>
                <a:cubicBezTo>
                  <a:pt x="5632959" y="843205"/>
                  <a:pt x="5601436" y="842280"/>
                  <a:pt x="5573108" y="847611"/>
                </a:cubicBezTo>
                <a:cubicBezTo>
                  <a:pt x="5560030" y="845832"/>
                  <a:pt x="5549547" y="851598"/>
                  <a:pt x="5539137" y="851033"/>
                </a:cubicBezTo>
                <a:cubicBezTo>
                  <a:pt x="5528728" y="850467"/>
                  <a:pt x="5529256" y="837509"/>
                  <a:pt x="5510651" y="844215"/>
                </a:cubicBezTo>
                <a:cubicBezTo>
                  <a:pt x="5494241" y="833607"/>
                  <a:pt x="5466101" y="839171"/>
                  <a:pt x="5457331" y="839159"/>
                </a:cubicBezTo>
                <a:lnTo>
                  <a:pt x="5410613" y="834358"/>
                </a:lnTo>
                <a:lnTo>
                  <a:pt x="5370040" y="862127"/>
                </a:lnTo>
                <a:cubicBezTo>
                  <a:pt x="5357863" y="856469"/>
                  <a:pt x="5319115" y="868069"/>
                  <a:pt x="5318778" y="855310"/>
                </a:cubicBezTo>
                <a:cubicBezTo>
                  <a:pt x="5303920" y="857760"/>
                  <a:pt x="5296727" y="863736"/>
                  <a:pt x="5298645" y="855171"/>
                </a:cubicBezTo>
                <a:cubicBezTo>
                  <a:pt x="5287819" y="855897"/>
                  <a:pt x="5267444" y="857825"/>
                  <a:pt x="5253828" y="859670"/>
                </a:cubicBezTo>
                <a:lnTo>
                  <a:pt x="5216955" y="866245"/>
                </a:lnTo>
                <a:lnTo>
                  <a:pt x="5214344" y="868102"/>
                </a:lnTo>
                <a:cubicBezTo>
                  <a:pt x="5210778" y="868719"/>
                  <a:pt x="5200859" y="869042"/>
                  <a:pt x="5195561" y="869949"/>
                </a:cubicBezTo>
                <a:lnTo>
                  <a:pt x="5182555" y="873542"/>
                </a:lnTo>
                <a:cubicBezTo>
                  <a:pt x="5178496" y="875023"/>
                  <a:pt x="5175066" y="876746"/>
                  <a:pt x="5172552" y="878801"/>
                </a:cubicBezTo>
                <a:cubicBezTo>
                  <a:pt x="5121406" y="873797"/>
                  <a:pt x="5080096" y="886529"/>
                  <a:pt x="5027993" y="889666"/>
                </a:cubicBezTo>
                <a:cubicBezTo>
                  <a:pt x="4999924" y="877115"/>
                  <a:pt x="4946973" y="919452"/>
                  <a:pt x="4939844" y="934802"/>
                </a:cubicBezTo>
                <a:cubicBezTo>
                  <a:pt x="4895154" y="940701"/>
                  <a:pt x="4844006" y="928240"/>
                  <a:pt x="4792576" y="934820"/>
                </a:cubicBezTo>
                <a:lnTo>
                  <a:pt x="4602423" y="958063"/>
                </a:lnTo>
                <a:cubicBezTo>
                  <a:pt x="4488530" y="967131"/>
                  <a:pt x="4399004" y="969822"/>
                  <a:pt x="4290656" y="969152"/>
                </a:cubicBezTo>
                <a:cubicBezTo>
                  <a:pt x="4182308" y="968482"/>
                  <a:pt x="4046938" y="971167"/>
                  <a:pt x="3952334" y="954043"/>
                </a:cubicBezTo>
                <a:lnTo>
                  <a:pt x="3858560" y="948781"/>
                </a:lnTo>
                <a:lnTo>
                  <a:pt x="3846597" y="948382"/>
                </a:lnTo>
                <a:cubicBezTo>
                  <a:pt x="3807516" y="956616"/>
                  <a:pt x="3767475" y="941640"/>
                  <a:pt x="3736044" y="947759"/>
                </a:cubicBezTo>
                <a:cubicBezTo>
                  <a:pt x="3727323" y="948128"/>
                  <a:pt x="3719828" y="947771"/>
                  <a:pt x="3713136" y="946963"/>
                </a:cubicBezTo>
                <a:lnTo>
                  <a:pt x="3695939" y="943639"/>
                </a:lnTo>
                <a:lnTo>
                  <a:pt x="3694125" y="940567"/>
                </a:lnTo>
                <a:lnTo>
                  <a:pt x="3681925" y="939706"/>
                </a:lnTo>
                <a:lnTo>
                  <a:pt x="3679204" y="938926"/>
                </a:lnTo>
                <a:cubicBezTo>
                  <a:pt x="3668160" y="939028"/>
                  <a:pt x="3634193" y="940875"/>
                  <a:pt x="3615656" y="940320"/>
                </a:cubicBezTo>
                <a:cubicBezTo>
                  <a:pt x="3582626" y="936974"/>
                  <a:pt x="3593904" y="949140"/>
                  <a:pt x="3567983" y="935596"/>
                </a:cubicBezTo>
                <a:cubicBezTo>
                  <a:pt x="3504185" y="939048"/>
                  <a:pt x="3482818" y="922224"/>
                  <a:pt x="3422423" y="932129"/>
                </a:cubicBezTo>
                <a:cubicBezTo>
                  <a:pt x="3369166" y="933413"/>
                  <a:pt x="3329486" y="910108"/>
                  <a:pt x="3310925" y="911072"/>
                </a:cubicBezTo>
                <a:cubicBezTo>
                  <a:pt x="3261363" y="909787"/>
                  <a:pt x="3198415" y="933574"/>
                  <a:pt x="3139421" y="934151"/>
                </a:cubicBezTo>
                <a:cubicBezTo>
                  <a:pt x="3088799" y="931012"/>
                  <a:pt x="3038941" y="938464"/>
                  <a:pt x="2996922" y="927537"/>
                </a:cubicBezTo>
                <a:cubicBezTo>
                  <a:pt x="2992673" y="929234"/>
                  <a:pt x="2987900" y="930498"/>
                  <a:pt x="2982785" y="931453"/>
                </a:cubicBezTo>
                <a:lnTo>
                  <a:pt x="2967478" y="933397"/>
                </a:lnTo>
                <a:lnTo>
                  <a:pt x="2948552" y="932961"/>
                </a:lnTo>
                <a:lnTo>
                  <a:pt x="2944404" y="934452"/>
                </a:lnTo>
                <a:lnTo>
                  <a:pt x="2908608" y="937205"/>
                </a:lnTo>
                <a:lnTo>
                  <a:pt x="2904443" y="936455"/>
                </a:lnTo>
                <a:lnTo>
                  <a:pt x="2868935" y="938022"/>
                </a:lnTo>
                <a:lnTo>
                  <a:pt x="2868586" y="937487"/>
                </a:lnTo>
                <a:cubicBezTo>
                  <a:pt x="2866994" y="936327"/>
                  <a:pt x="2864292" y="935538"/>
                  <a:pt x="2859191" y="935503"/>
                </a:cubicBezTo>
                <a:cubicBezTo>
                  <a:pt x="2869075" y="927418"/>
                  <a:pt x="2856828" y="932364"/>
                  <a:pt x="2840915" y="932977"/>
                </a:cubicBezTo>
                <a:lnTo>
                  <a:pt x="2763509" y="921850"/>
                </a:lnTo>
                <a:lnTo>
                  <a:pt x="2756121" y="921864"/>
                </a:lnTo>
                <a:cubicBezTo>
                  <a:pt x="2756081" y="921822"/>
                  <a:pt x="2756039" y="921781"/>
                  <a:pt x="2755998" y="921739"/>
                </a:cubicBezTo>
                <a:cubicBezTo>
                  <a:pt x="2754445" y="921476"/>
                  <a:pt x="2752036" y="921380"/>
                  <a:pt x="2748255" y="921505"/>
                </a:cubicBezTo>
                <a:lnTo>
                  <a:pt x="2694601" y="915575"/>
                </a:lnTo>
                <a:cubicBezTo>
                  <a:pt x="2671223" y="919874"/>
                  <a:pt x="2666972" y="913376"/>
                  <a:pt x="2635357" y="910976"/>
                </a:cubicBezTo>
                <a:cubicBezTo>
                  <a:pt x="2621906" y="915051"/>
                  <a:pt x="2611315" y="913542"/>
                  <a:pt x="2601047" y="910263"/>
                </a:cubicBezTo>
                <a:cubicBezTo>
                  <a:pt x="2570084" y="912074"/>
                  <a:pt x="2542135" y="907435"/>
                  <a:pt x="2507482" y="906211"/>
                </a:cubicBezTo>
                <a:cubicBezTo>
                  <a:pt x="2469706" y="911437"/>
                  <a:pt x="2450920" y="901812"/>
                  <a:pt x="2413884" y="900545"/>
                </a:cubicBezTo>
                <a:cubicBezTo>
                  <a:pt x="2381338" y="909664"/>
                  <a:pt x="2387753" y="892438"/>
                  <a:pt x="2368912" y="888755"/>
                </a:cubicBezTo>
                <a:lnTo>
                  <a:pt x="2349490" y="889719"/>
                </a:lnTo>
                <a:lnTo>
                  <a:pt x="2344290" y="890584"/>
                </a:lnTo>
                <a:cubicBezTo>
                  <a:pt x="2340673" y="891041"/>
                  <a:pt x="2338228" y="891167"/>
                  <a:pt x="2336488" y="891058"/>
                </a:cubicBezTo>
                <a:lnTo>
                  <a:pt x="2329015" y="891627"/>
                </a:lnTo>
                <a:cubicBezTo>
                  <a:pt x="2316843" y="893039"/>
                  <a:pt x="2305064" y="894669"/>
                  <a:pt x="2293898" y="896431"/>
                </a:cubicBezTo>
                <a:cubicBezTo>
                  <a:pt x="2282637" y="890404"/>
                  <a:pt x="2242346" y="900851"/>
                  <a:pt x="2243927" y="888076"/>
                </a:cubicBezTo>
                <a:cubicBezTo>
                  <a:pt x="2228778" y="890081"/>
                  <a:pt x="2220725" y="895845"/>
                  <a:pt x="2223920" y="887331"/>
                </a:cubicBezTo>
                <a:cubicBezTo>
                  <a:pt x="2218877" y="887756"/>
                  <a:pt x="2215583" y="887254"/>
                  <a:pt x="2213081" y="886302"/>
                </a:cubicBezTo>
                <a:lnTo>
                  <a:pt x="2212307" y="885829"/>
                </a:lnTo>
                <a:lnTo>
                  <a:pt x="2152321" y="894418"/>
                </a:lnTo>
                <a:lnTo>
                  <a:pt x="2140985" y="895968"/>
                </a:lnTo>
                <a:lnTo>
                  <a:pt x="2121210" y="899354"/>
                </a:lnTo>
                <a:lnTo>
                  <a:pt x="2119146" y="899033"/>
                </a:lnTo>
                <a:lnTo>
                  <a:pt x="2105666" y="902240"/>
                </a:lnTo>
                <a:cubicBezTo>
                  <a:pt x="2101407" y="903601"/>
                  <a:pt x="2097735" y="905221"/>
                  <a:pt x="2094924" y="907203"/>
                </a:cubicBezTo>
                <a:cubicBezTo>
                  <a:pt x="2044793" y="900664"/>
                  <a:pt x="2001785" y="912168"/>
                  <a:pt x="1949478" y="913748"/>
                </a:cubicBezTo>
                <a:cubicBezTo>
                  <a:pt x="1891937" y="919585"/>
                  <a:pt x="1810334" y="935486"/>
                  <a:pt x="1749684" y="942223"/>
                </a:cubicBezTo>
                <a:lnTo>
                  <a:pt x="1585576" y="954170"/>
                </a:lnTo>
                <a:cubicBezTo>
                  <a:pt x="1549165" y="943719"/>
                  <a:pt x="1511425" y="950847"/>
                  <a:pt x="1476250" y="950653"/>
                </a:cubicBezTo>
                <a:cubicBezTo>
                  <a:pt x="1488515" y="961596"/>
                  <a:pt x="1432660" y="946795"/>
                  <a:pt x="1433927" y="959926"/>
                </a:cubicBezTo>
                <a:cubicBezTo>
                  <a:pt x="1427485" y="959475"/>
                  <a:pt x="1421205" y="958623"/>
                  <a:pt x="1414893" y="957671"/>
                </a:cubicBezTo>
                <a:lnTo>
                  <a:pt x="1411585" y="957179"/>
                </a:lnTo>
                <a:lnTo>
                  <a:pt x="1398896" y="957460"/>
                </a:lnTo>
                <a:lnTo>
                  <a:pt x="1394632" y="954725"/>
                </a:lnTo>
                <a:lnTo>
                  <a:pt x="1375043" y="953132"/>
                </a:lnTo>
                <a:cubicBezTo>
                  <a:pt x="1367813" y="952970"/>
                  <a:pt x="1360155" y="953305"/>
                  <a:pt x="1351876" y="954436"/>
                </a:cubicBezTo>
                <a:cubicBezTo>
                  <a:pt x="1325912" y="963028"/>
                  <a:pt x="1274459" y="952492"/>
                  <a:pt x="1242676" y="963767"/>
                </a:cubicBezTo>
                <a:cubicBezTo>
                  <a:pt x="1230276" y="966918"/>
                  <a:pt x="1216715" y="977098"/>
                  <a:pt x="1205993" y="974080"/>
                </a:cubicBezTo>
                <a:cubicBezTo>
                  <a:pt x="1174251" y="974112"/>
                  <a:pt x="1086982" y="964420"/>
                  <a:pt x="1052221" y="963954"/>
                </a:cubicBezTo>
                <a:cubicBezTo>
                  <a:pt x="1038515" y="970622"/>
                  <a:pt x="1009522" y="962342"/>
                  <a:pt x="968270" y="964761"/>
                </a:cubicBezTo>
                <a:cubicBezTo>
                  <a:pt x="943437" y="973698"/>
                  <a:pt x="900136" y="991017"/>
                  <a:pt x="874493" y="998122"/>
                </a:cubicBezTo>
                <a:cubicBezTo>
                  <a:pt x="848849" y="1005226"/>
                  <a:pt x="853424" y="1009427"/>
                  <a:pt x="814411" y="1007391"/>
                </a:cubicBezTo>
                <a:cubicBezTo>
                  <a:pt x="765926" y="1022821"/>
                  <a:pt x="732885" y="1009859"/>
                  <a:pt x="688604" y="1015631"/>
                </a:cubicBezTo>
                <a:cubicBezTo>
                  <a:pt x="638045" y="1020877"/>
                  <a:pt x="677999" y="1011556"/>
                  <a:pt x="618171" y="1027260"/>
                </a:cubicBezTo>
                <a:cubicBezTo>
                  <a:pt x="609680" y="1023165"/>
                  <a:pt x="583253" y="1020277"/>
                  <a:pt x="570379" y="1023487"/>
                </a:cubicBezTo>
                <a:cubicBezTo>
                  <a:pt x="543992" y="1022523"/>
                  <a:pt x="505183" y="1001686"/>
                  <a:pt x="482519" y="1002108"/>
                </a:cubicBezTo>
                <a:cubicBezTo>
                  <a:pt x="464011" y="1002285"/>
                  <a:pt x="495211" y="1007995"/>
                  <a:pt x="475319" y="1009922"/>
                </a:cubicBezTo>
                <a:cubicBezTo>
                  <a:pt x="450818" y="1011135"/>
                  <a:pt x="454804" y="1022539"/>
                  <a:pt x="431104" y="1009317"/>
                </a:cubicBezTo>
                <a:cubicBezTo>
                  <a:pt x="406857" y="1014651"/>
                  <a:pt x="399686" y="1008456"/>
                  <a:pt x="363782" y="1007585"/>
                </a:cubicBezTo>
                <a:cubicBezTo>
                  <a:pt x="350440" y="1012231"/>
                  <a:pt x="338145" y="1011245"/>
                  <a:pt x="325533" y="1008502"/>
                </a:cubicBezTo>
                <a:cubicBezTo>
                  <a:pt x="291944" y="1011745"/>
                  <a:pt x="259251" y="1008497"/>
                  <a:pt x="220429" y="1008927"/>
                </a:cubicBezTo>
                <a:cubicBezTo>
                  <a:pt x="180594" y="1015852"/>
                  <a:pt x="156150" y="1007265"/>
                  <a:pt x="114676" y="1007765"/>
                </a:cubicBezTo>
                <a:cubicBezTo>
                  <a:pt x="85718" y="1006195"/>
                  <a:pt x="43316" y="1001491"/>
                  <a:pt x="13470" y="998544"/>
                </a:cubicBezTo>
                <a:lnTo>
                  <a:pt x="0" y="997355"/>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6082719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C4320C6-7B50-82E4-6A54-A1D0D96ADBD2}"/>
            </a:ext>
          </a:extLst>
        </p:cNvPr>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265A83-F637-4B4A-3A4D-4051DA9AB2F9}"/>
              </a:ext>
            </a:extLst>
          </p:cNvPr>
          <p:cNvSpPr>
            <a:spLocks noGrp="1"/>
          </p:cNvSpPr>
          <p:nvPr>
            <p:ph type="title"/>
          </p:nvPr>
        </p:nvSpPr>
        <p:spPr>
          <a:xfrm>
            <a:off x="793662" y="386930"/>
            <a:ext cx="10066122" cy="1298448"/>
          </a:xfrm>
        </p:spPr>
        <p:txBody>
          <a:bodyPr anchor="b">
            <a:normAutofit/>
          </a:bodyPr>
          <a:lstStyle/>
          <a:p>
            <a:r>
              <a:rPr lang="en-US" altLang="zh-CN" sz="4800" dirty="0"/>
              <a:t>Experiments</a:t>
            </a:r>
            <a:endParaRPr lang="en-GB" sz="4800" dirty="0"/>
          </a:p>
        </p:txBody>
      </p:sp>
      <p:sp>
        <p:nvSpPr>
          <p:cNvPr id="22" name="Rectangle 21">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9">
            <a:extLst>
              <a:ext uri="{FF2B5EF4-FFF2-40B4-BE49-F238E27FC236}">
                <a16:creationId xmlns:a16="http://schemas.microsoft.com/office/drawing/2014/main" id="{D6B4B685-5FDB-DD3B-7276-10D5C72F5E24}"/>
              </a:ext>
            </a:extLst>
          </p:cNvPr>
          <p:cNvSpPr>
            <a:spLocks noGrp="1"/>
          </p:cNvSpPr>
          <p:nvPr>
            <p:ph idx="1"/>
          </p:nvPr>
        </p:nvSpPr>
        <p:spPr>
          <a:xfrm>
            <a:off x="793662" y="1685378"/>
            <a:ext cx="10515041" cy="3218562"/>
          </a:xfrm>
        </p:spPr>
        <p:txBody>
          <a:bodyPr anchor="ctr">
            <a:normAutofit/>
          </a:bodyPr>
          <a:lstStyle/>
          <a:p>
            <a:r>
              <a:rPr lang="en-US" sz="2000" dirty="0"/>
              <a:t>The data will be analyzed through metrics such as mean Average Precision (</a:t>
            </a:r>
            <a:r>
              <a:rPr lang="en-US" sz="2000" dirty="0" err="1"/>
              <a:t>mAP</a:t>
            </a:r>
            <a:r>
              <a:rPr lang="en-US" sz="2000" dirty="0"/>
              <a:t>), detection speed (inference time), and real-world applicability (based on feedback from field tests). </a:t>
            </a:r>
          </a:p>
          <a:p>
            <a:r>
              <a:rPr lang="en-US" sz="2000" dirty="0"/>
              <a:t>The improved YOLOv5 model’s performance will be benchmarked against the original YOLOv5 and manual inspection results. We will use confusion matrices, precision-recall curves, and other statistical tools to evaluate and compare results.</a:t>
            </a:r>
          </a:p>
        </p:txBody>
      </p:sp>
      <p:sp>
        <p:nvSpPr>
          <p:cNvPr id="20" name="Rectangle 19">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图片 4">
            <a:extLst>
              <a:ext uri="{FF2B5EF4-FFF2-40B4-BE49-F238E27FC236}">
                <a16:creationId xmlns:a16="http://schemas.microsoft.com/office/drawing/2014/main" id="{2A910DF3-BAFD-BB4A-A416-0FF6D2AB0BD9}"/>
              </a:ext>
            </a:extLst>
          </p:cNvPr>
          <p:cNvPicPr>
            <a:picLocks noChangeAspect="1"/>
          </p:cNvPicPr>
          <p:nvPr/>
        </p:nvPicPr>
        <p:blipFill>
          <a:blip r:embed="rId3"/>
          <a:stretch>
            <a:fillRect/>
          </a:stretch>
        </p:blipFill>
        <p:spPr>
          <a:xfrm>
            <a:off x="1616379" y="4334993"/>
            <a:ext cx="8420688" cy="2063662"/>
          </a:xfrm>
          <a:prstGeom prst="rect">
            <a:avLst/>
          </a:prstGeom>
        </p:spPr>
      </p:pic>
    </p:spTree>
    <p:extLst>
      <p:ext uri="{BB962C8B-B14F-4D97-AF65-F5344CB8AC3E}">
        <p14:creationId xmlns:p14="http://schemas.microsoft.com/office/powerpoint/2010/main" val="20545956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86C0353-E51D-1777-AF3D-5839FBC52183}"/>
            </a:ext>
          </a:extLst>
        </p:cNvPr>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FF96C11-2A7C-73C0-A60C-0E42E1AAFF89}"/>
              </a:ext>
            </a:extLst>
          </p:cNvPr>
          <p:cNvSpPr>
            <a:spLocks noGrp="1"/>
          </p:cNvSpPr>
          <p:nvPr>
            <p:ph type="title"/>
          </p:nvPr>
        </p:nvSpPr>
        <p:spPr>
          <a:xfrm>
            <a:off x="572493" y="238539"/>
            <a:ext cx="11018520" cy="1434415"/>
          </a:xfrm>
        </p:spPr>
        <p:txBody>
          <a:bodyPr anchor="b">
            <a:normAutofit/>
          </a:bodyPr>
          <a:lstStyle/>
          <a:p>
            <a:r>
              <a:rPr lang="en-US" sz="5400" dirty="0"/>
              <a:t>Results</a:t>
            </a:r>
            <a:endParaRPr lang="en-GB" sz="5400" dirty="0"/>
          </a:p>
        </p:txBody>
      </p:sp>
      <p:sp>
        <p:nvSpPr>
          <p:cNvPr id="16"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9">
            <a:extLst>
              <a:ext uri="{FF2B5EF4-FFF2-40B4-BE49-F238E27FC236}">
                <a16:creationId xmlns:a16="http://schemas.microsoft.com/office/drawing/2014/main" id="{BFC40F8C-2FB9-42F9-FDB8-7B0DA9B2079C}"/>
              </a:ext>
            </a:extLst>
          </p:cNvPr>
          <p:cNvSpPr>
            <a:spLocks noGrp="1"/>
          </p:cNvSpPr>
          <p:nvPr>
            <p:ph idx="1"/>
          </p:nvPr>
        </p:nvSpPr>
        <p:spPr>
          <a:xfrm>
            <a:off x="572493" y="2071316"/>
            <a:ext cx="11018520" cy="4119172"/>
          </a:xfrm>
        </p:spPr>
        <p:txBody>
          <a:bodyPr anchor="t">
            <a:normAutofit/>
          </a:bodyPr>
          <a:lstStyle/>
          <a:p>
            <a:r>
              <a:rPr lang="en-US" sz="2200" dirty="0"/>
              <a:t>The research is expected to yield an automated defect detection system that surpasses traditional manual methods in terms of speed and accuracy. The improved YOLOv5 model should demonstrate high precision and recall in detecting a variety of surface defects. </a:t>
            </a:r>
          </a:p>
          <a:p>
            <a:pPr marL="0" indent="0">
              <a:buNone/>
            </a:pPr>
            <a:endParaRPr lang="en-US" sz="2200" dirty="0"/>
          </a:p>
          <a:p>
            <a:r>
              <a:rPr lang="en-US" sz="2200" dirty="0"/>
              <a:t>The final product will provide a user-friendly interface that integrates back-end processing and real-time interaction with the system, making it a valuable tool for quality control in the steel manufacturing industry.</a:t>
            </a:r>
          </a:p>
        </p:txBody>
      </p:sp>
    </p:spTree>
    <p:extLst>
      <p:ext uri="{BB962C8B-B14F-4D97-AF65-F5344CB8AC3E}">
        <p14:creationId xmlns:p14="http://schemas.microsoft.com/office/powerpoint/2010/main" val="35013151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6C0353-E51D-1777-AF3D-5839FBC5218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FF96C11-2A7C-73C0-A60C-0E42E1AAFF89}"/>
              </a:ext>
            </a:extLst>
          </p:cNvPr>
          <p:cNvSpPr>
            <a:spLocks noGrp="1"/>
          </p:cNvSpPr>
          <p:nvPr>
            <p:ph type="title"/>
          </p:nvPr>
        </p:nvSpPr>
        <p:spPr>
          <a:xfrm>
            <a:off x="572493" y="238539"/>
            <a:ext cx="11018520" cy="1434415"/>
          </a:xfrm>
        </p:spPr>
        <p:txBody>
          <a:bodyPr anchor="b">
            <a:normAutofit/>
          </a:bodyPr>
          <a:lstStyle/>
          <a:p>
            <a:r>
              <a:rPr lang="en-US" sz="5400" dirty="0"/>
              <a:t>User Interface</a:t>
            </a:r>
            <a:endParaRPr lang="en-GB" sz="5400" dirty="0"/>
          </a:p>
        </p:txBody>
      </p:sp>
      <p:pic>
        <p:nvPicPr>
          <p:cNvPr id="6" name="图片 5">
            <a:extLst>
              <a:ext uri="{FF2B5EF4-FFF2-40B4-BE49-F238E27FC236}">
                <a16:creationId xmlns:a16="http://schemas.microsoft.com/office/drawing/2014/main" id="{7ED81C81-1448-44FE-E6CE-47F9E5314B5C}"/>
              </a:ext>
            </a:extLst>
          </p:cNvPr>
          <p:cNvPicPr>
            <a:picLocks noChangeAspect="1"/>
          </p:cNvPicPr>
          <p:nvPr/>
        </p:nvPicPr>
        <p:blipFill>
          <a:blip r:embed="rId3"/>
          <a:stretch>
            <a:fillRect/>
          </a:stretch>
        </p:blipFill>
        <p:spPr>
          <a:xfrm>
            <a:off x="5889440" y="0"/>
            <a:ext cx="5496719" cy="6349316"/>
          </a:xfrm>
          <a:prstGeom prst="rect">
            <a:avLst/>
          </a:prstGeom>
        </p:spPr>
      </p:pic>
      <p:pic>
        <p:nvPicPr>
          <p:cNvPr id="8" name="图片 7">
            <a:extLst>
              <a:ext uri="{FF2B5EF4-FFF2-40B4-BE49-F238E27FC236}">
                <a16:creationId xmlns:a16="http://schemas.microsoft.com/office/drawing/2014/main" id="{527A2B46-C67A-B934-2451-8106A6EC18FE}"/>
              </a:ext>
            </a:extLst>
          </p:cNvPr>
          <p:cNvPicPr>
            <a:picLocks noChangeAspect="1"/>
          </p:cNvPicPr>
          <p:nvPr/>
        </p:nvPicPr>
        <p:blipFill>
          <a:blip r:embed="rId4"/>
          <a:stretch>
            <a:fillRect/>
          </a:stretch>
        </p:blipFill>
        <p:spPr>
          <a:xfrm>
            <a:off x="1437892" y="1808180"/>
            <a:ext cx="3277748" cy="1875773"/>
          </a:xfrm>
          <a:prstGeom prst="rect">
            <a:avLst/>
          </a:prstGeom>
        </p:spPr>
      </p:pic>
      <p:pic>
        <p:nvPicPr>
          <p:cNvPr id="11" name="图片 10">
            <a:extLst>
              <a:ext uri="{FF2B5EF4-FFF2-40B4-BE49-F238E27FC236}">
                <a16:creationId xmlns:a16="http://schemas.microsoft.com/office/drawing/2014/main" id="{2748A0FE-E492-19D6-8584-802B3C476CF0}"/>
              </a:ext>
            </a:extLst>
          </p:cNvPr>
          <p:cNvPicPr>
            <a:picLocks noChangeAspect="1"/>
          </p:cNvPicPr>
          <p:nvPr/>
        </p:nvPicPr>
        <p:blipFill>
          <a:blip r:embed="rId5"/>
          <a:stretch>
            <a:fillRect/>
          </a:stretch>
        </p:blipFill>
        <p:spPr>
          <a:xfrm>
            <a:off x="3307363" y="3983703"/>
            <a:ext cx="1863350" cy="1881800"/>
          </a:xfrm>
          <a:prstGeom prst="rect">
            <a:avLst/>
          </a:prstGeom>
        </p:spPr>
      </p:pic>
      <p:pic>
        <p:nvPicPr>
          <p:cNvPr id="17" name="图片 16">
            <a:extLst>
              <a:ext uri="{FF2B5EF4-FFF2-40B4-BE49-F238E27FC236}">
                <a16:creationId xmlns:a16="http://schemas.microsoft.com/office/drawing/2014/main" id="{79BDE8E4-E2EA-7D33-5ABD-9CB7401C8D48}"/>
              </a:ext>
            </a:extLst>
          </p:cNvPr>
          <p:cNvPicPr>
            <a:picLocks noChangeAspect="1"/>
          </p:cNvPicPr>
          <p:nvPr/>
        </p:nvPicPr>
        <p:blipFill>
          <a:blip r:embed="rId6"/>
          <a:stretch>
            <a:fillRect/>
          </a:stretch>
        </p:blipFill>
        <p:spPr>
          <a:xfrm>
            <a:off x="1437892" y="3983703"/>
            <a:ext cx="1863350" cy="1875773"/>
          </a:xfrm>
          <a:prstGeom prst="rect">
            <a:avLst/>
          </a:prstGeom>
        </p:spPr>
      </p:pic>
    </p:spTree>
    <p:extLst>
      <p:ext uri="{BB962C8B-B14F-4D97-AF65-F5344CB8AC3E}">
        <p14:creationId xmlns:p14="http://schemas.microsoft.com/office/powerpoint/2010/main" val="32863073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6C0353-E51D-1777-AF3D-5839FBC5218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FF96C11-2A7C-73C0-A60C-0E42E1AAFF89}"/>
              </a:ext>
            </a:extLst>
          </p:cNvPr>
          <p:cNvSpPr>
            <a:spLocks noGrp="1"/>
          </p:cNvSpPr>
          <p:nvPr>
            <p:ph type="title"/>
          </p:nvPr>
        </p:nvSpPr>
        <p:spPr>
          <a:xfrm>
            <a:off x="503600" y="0"/>
            <a:ext cx="11018520" cy="1434415"/>
          </a:xfrm>
        </p:spPr>
        <p:txBody>
          <a:bodyPr anchor="b">
            <a:normAutofit/>
          </a:bodyPr>
          <a:lstStyle/>
          <a:p>
            <a:r>
              <a:rPr lang="en-US" sz="5400" dirty="0"/>
              <a:t>Software Copyright</a:t>
            </a:r>
            <a:endParaRPr lang="en-GB" sz="5400" dirty="0"/>
          </a:p>
        </p:txBody>
      </p:sp>
      <p:pic>
        <p:nvPicPr>
          <p:cNvPr id="4" name="图片 3">
            <a:extLst>
              <a:ext uri="{FF2B5EF4-FFF2-40B4-BE49-F238E27FC236}">
                <a16:creationId xmlns:a16="http://schemas.microsoft.com/office/drawing/2014/main" id="{E3272C5C-3D4A-9D02-F2DD-790D3F9C143B}"/>
              </a:ext>
            </a:extLst>
          </p:cNvPr>
          <p:cNvPicPr>
            <a:picLocks noChangeAspect="1"/>
          </p:cNvPicPr>
          <p:nvPr/>
        </p:nvPicPr>
        <p:blipFill>
          <a:blip r:embed="rId3"/>
          <a:stretch>
            <a:fillRect/>
          </a:stretch>
        </p:blipFill>
        <p:spPr>
          <a:xfrm>
            <a:off x="6883035" y="1446755"/>
            <a:ext cx="3638169" cy="4913261"/>
          </a:xfrm>
          <a:prstGeom prst="rect">
            <a:avLst/>
          </a:prstGeom>
        </p:spPr>
      </p:pic>
      <p:pic>
        <p:nvPicPr>
          <p:cNvPr id="5" name="图片 4">
            <a:extLst>
              <a:ext uri="{FF2B5EF4-FFF2-40B4-BE49-F238E27FC236}">
                <a16:creationId xmlns:a16="http://schemas.microsoft.com/office/drawing/2014/main" id="{E8A1F4F9-333E-AA3D-81D3-242D1FD43ECE}"/>
              </a:ext>
            </a:extLst>
          </p:cNvPr>
          <p:cNvPicPr>
            <a:picLocks noChangeAspect="1"/>
          </p:cNvPicPr>
          <p:nvPr/>
        </p:nvPicPr>
        <p:blipFill>
          <a:blip r:embed="rId4"/>
          <a:stretch>
            <a:fillRect/>
          </a:stretch>
        </p:blipFill>
        <p:spPr>
          <a:xfrm>
            <a:off x="1186109" y="1446756"/>
            <a:ext cx="3473622" cy="4913260"/>
          </a:xfrm>
          <a:prstGeom prst="rect">
            <a:avLst/>
          </a:prstGeom>
        </p:spPr>
      </p:pic>
    </p:spTree>
    <p:extLst>
      <p:ext uri="{BB962C8B-B14F-4D97-AF65-F5344CB8AC3E}">
        <p14:creationId xmlns:p14="http://schemas.microsoft.com/office/powerpoint/2010/main" val="11771091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6C0353-E51D-1777-AF3D-5839FBC5218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FF96C11-2A7C-73C0-A60C-0E42E1AAFF89}"/>
              </a:ext>
            </a:extLst>
          </p:cNvPr>
          <p:cNvSpPr>
            <a:spLocks noGrp="1"/>
          </p:cNvSpPr>
          <p:nvPr>
            <p:ph type="title"/>
          </p:nvPr>
        </p:nvSpPr>
        <p:spPr>
          <a:xfrm>
            <a:off x="572493" y="238539"/>
            <a:ext cx="11018520" cy="1434415"/>
          </a:xfrm>
        </p:spPr>
        <p:txBody>
          <a:bodyPr anchor="b">
            <a:normAutofit/>
          </a:bodyPr>
          <a:lstStyle/>
          <a:p>
            <a:r>
              <a:rPr lang="en-US" sz="5400" dirty="0"/>
              <a:t>Further Improvement</a:t>
            </a:r>
            <a:endParaRPr lang="en-GB" sz="5400" dirty="0"/>
          </a:p>
        </p:txBody>
      </p:sp>
      <p:sp>
        <p:nvSpPr>
          <p:cNvPr id="3" name="Title 1">
            <a:extLst>
              <a:ext uri="{FF2B5EF4-FFF2-40B4-BE49-F238E27FC236}">
                <a16:creationId xmlns:a16="http://schemas.microsoft.com/office/drawing/2014/main" id="{0372EEFE-9D75-0DF0-231C-071421095B6B}"/>
              </a:ext>
            </a:extLst>
          </p:cNvPr>
          <p:cNvSpPr txBox="1">
            <a:spLocks/>
          </p:cNvSpPr>
          <p:nvPr/>
        </p:nvSpPr>
        <p:spPr>
          <a:xfrm>
            <a:off x="724893" y="2198318"/>
            <a:ext cx="11018520" cy="226721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b="1" kern="1200">
                <a:solidFill>
                  <a:schemeClr val="tx1">
                    <a:lumMod val="75000"/>
                    <a:lumOff val="25000"/>
                  </a:schemeClr>
                </a:solidFill>
                <a:latin typeface="+mj-lt"/>
                <a:ea typeface="+mj-ea"/>
                <a:cs typeface="+mj-cs"/>
              </a:defRPr>
            </a:lvl1pPr>
          </a:lstStyle>
          <a:p>
            <a:pPr marL="742950" indent="-742950">
              <a:buFont typeface="+mj-lt"/>
              <a:buAutoNum type="arabicPeriod"/>
            </a:pPr>
            <a:r>
              <a:rPr lang="en-GB" sz="3600" b="0" dirty="0"/>
              <a:t>Move user-friendly.</a:t>
            </a:r>
          </a:p>
          <a:p>
            <a:pPr marL="742950" indent="-742950">
              <a:buFont typeface="+mj-lt"/>
              <a:buAutoNum type="arabicPeriod"/>
            </a:pPr>
            <a:r>
              <a:rPr lang="en-GB" sz="3600" b="0" dirty="0"/>
              <a:t>More functionalities.</a:t>
            </a:r>
          </a:p>
          <a:p>
            <a:pPr marL="742950" indent="-742950">
              <a:buFont typeface="+mj-lt"/>
              <a:buAutoNum type="arabicPeriod"/>
            </a:pPr>
            <a:r>
              <a:rPr lang="en-GB" sz="3600" b="0" dirty="0"/>
              <a:t>Precision.</a:t>
            </a:r>
          </a:p>
          <a:p>
            <a:pPr marL="742950" indent="-742950">
              <a:buFont typeface="+mj-lt"/>
              <a:buAutoNum type="arabicPeriod"/>
            </a:pPr>
            <a:endParaRPr lang="en-GB" sz="3600" b="0" dirty="0"/>
          </a:p>
        </p:txBody>
      </p:sp>
    </p:spTree>
    <p:extLst>
      <p:ext uri="{BB962C8B-B14F-4D97-AF65-F5344CB8AC3E}">
        <p14:creationId xmlns:p14="http://schemas.microsoft.com/office/powerpoint/2010/main" val="25685742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53A1764-5BE3-041B-7820-E9072E23E4C3}"/>
            </a:ext>
          </a:extLst>
        </p:cNvPr>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4F7EBAE4-9945-4473-9E34-B2C66EA0F0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66A575EE-EFF8-CC3B-A4C4-F112449C895E}"/>
              </a:ext>
            </a:extLst>
          </p:cNvPr>
          <p:cNvSpPr>
            <a:spLocks noGrp="1"/>
          </p:cNvSpPr>
          <p:nvPr>
            <p:ph type="title"/>
          </p:nvPr>
        </p:nvSpPr>
        <p:spPr>
          <a:xfrm>
            <a:off x="838200" y="365125"/>
            <a:ext cx="5393361" cy="1325563"/>
          </a:xfrm>
        </p:spPr>
        <p:txBody>
          <a:bodyPr>
            <a:normAutofit/>
          </a:bodyPr>
          <a:lstStyle/>
          <a:p>
            <a:r>
              <a:rPr lang="en-US" dirty="0"/>
              <a:t>References</a:t>
            </a:r>
            <a:endParaRPr lang="en-GB" dirty="0"/>
          </a:p>
        </p:txBody>
      </p:sp>
      <p:sp>
        <p:nvSpPr>
          <p:cNvPr id="9" name="Content Placeholder 9">
            <a:extLst>
              <a:ext uri="{FF2B5EF4-FFF2-40B4-BE49-F238E27FC236}">
                <a16:creationId xmlns:a16="http://schemas.microsoft.com/office/drawing/2014/main" id="{F2932A3F-E606-21A9-C340-62D0A9BF33A0}"/>
              </a:ext>
            </a:extLst>
          </p:cNvPr>
          <p:cNvSpPr>
            <a:spLocks noGrp="1"/>
          </p:cNvSpPr>
          <p:nvPr>
            <p:ph idx="1"/>
          </p:nvPr>
        </p:nvSpPr>
        <p:spPr>
          <a:xfrm>
            <a:off x="838200" y="1825625"/>
            <a:ext cx="9410361" cy="4351338"/>
          </a:xfrm>
        </p:spPr>
        <p:txBody>
          <a:bodyPr>
            <a:normAutofit/>
          </a:bodyPr>
          <a:lstStyle/>
          <a:p>
            <a:pPr marL="342900" indent="-342900">
              <a:buAutoNum type="arabicPeriod"/>
            </a:pPr>
            <a:r>
              <a:rPr lang="en-US" sz="1500" dirty="0" err="1"/>
              <a:t>Hevner</a:t>
            </a:r>
            <a:r>
              <a:rPr lang="en-US" sz="1500" dirty="0"/>
              <a:t>, A. R., March, S. T., Park, J., &amp; Ram, S. (2004). Design science in information systems research. MIS Quarterly, 28(1), 75-105. </a:t>
            </a:r>
          </a:p>
          <a:p>
            <a:pPr marL="342900" indent="-342900">
              <a:buAutoNum type="arabicPeriod"/>
            </a:pPr>
            <a:r>
              <a:rPr lang="en-US" sz="1500" dirty="0"/>
              <a:t>2. </a:t>
            </a:r>
            <a:r>
              <a:rPr lang="en-US" sz="1500" dirty="0" err="1"/>
              <a:t>Benbasat</a:t>
            </a:r>
            <a:r>
              <a:rPr lang="en-US" sz="1500" dirty="0"/>
              <a:t>, I., &amp; </a:t>
            </a:r>
            <a:r>
              <a:rPr lang="en-US" sz="1500" dirty="0" err="1"/>
              <a:t>Zmud</a:t>
            </a:r>
            <a:r>
              <a:rPr lang="en-US" sz="1500" dirty="0"/>
              <a:t>, R. W. (2003). The identity crisis within the IS discipline: Defining and communicating the discipline's core properties. MIS Quarterly, 27(2), 183-194.</a:t>
            </a:r>
          </a:p>
          <a:p>
            <a:pPr marL="342900" indent="-342900">
              <a:buAutoNum type="arabicPeriod"/>
            </a:pPr>
            <a:r>
              <a:rPr lang="en-US" sz="1500" dirty="0"/>
              <a:t>Ally M , </a:t>
            </a:r>
            <a:r>
              <a:rPr lang="en-US" sz="1500" dirty="0" err="1"/>
              <a:t>Darroch</a:t>
            </a:r>
            <a:r>
              <a:rPr lang="en-US" sz="1500" dirty="0"/>
              <a:t> F , </a:t>
            </a:r>
            <a:r>
              <a:rPr lang="en-US" sz="1500" dirty="0" err="1"/>
              <a:t>Toleman</a:t>
            </a:r>
            <a:r>
              <a:rPr lang="en-US" sz="1500" dirty="0"/>
              <a:t> M .A Framework for Understanding the Factors Influencing Pair Programming Success[J].Springer, Berlin, Heidelberg, 2005.DOI:10.1007/11499053_10.</a:t>
            </a:r>
          </a:p>
          <a:p>
            <a:pPr marL="342900" indent="-342900">
              <a:buAutoNum type="arabicPeriod"/>
            </a:pPr>
            <a:r>
              <a:rPr lang="en-US" sz="1500" dirty="0"/>
              <a:t>Choi K S , </a:t>
            </a:r>
            <a:r>
              <a:rPr lang="en-US" sz="1500" dirty="0" err="1"/>
              <a:t>Deek</a:t>
            </a:r>
            <a:r>
              <a:rPr lang="en-US" sz="1500" dirty="0"/>
              <a:t> F P , </a:t>
            </a:r>
            <a:r>
              <a:rPr lang="en-US" sz="1500" dirty="0" err="1"/>
              <a:t>Im</a:t>
            </a:r>
            <a:r>
              <a:rPr lang="en-US" sz="1500" dirty="0"/>
              <a:t> I .Exploring the underlying aspects of pair programming: The impact of personality[J].Information &amp; Software Technology, 2008, 50(11):1114-1126.DOI:10.1016/j.infsof.2007.11.002.</a:t>
            </a:r>
          </a:p>
          <a:p>
            <a:pPr marL="342900" indent="-342900">
              <a:buAutoNum type="arabicPeriod"/>
            </a:pPr>
            <a:r>
              <a:rPr lang="en-US" sz="1500" dirty="0"/>
              <a:t>Glaser B G .The Constant Comparative Method of Qualitative Analysis[J].Social Problems, 2008, 7(4):436-445.DOI:10.1525/sp.1965.12.4.03a00070.</a:t>
            </a:r>
          </a:p>
        </p:txBody>
      </p:sp>
      <p:sp>
        <p:nvSpPr>
          <p:cNvPr id="16" name="!!Arc">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189197" flipV="1">
            <a:off x="6261882" y="687822"/>
            <a:ext cx="5471147" cy="5471147"/>
          </a:xfrm>
          <a:prstGeom prst="arc">
            <a:avLst>
              <a:gd name="adj1" fmla="val 16200000"/>
              <a:gd name="adj2" fmla="val 20093138"/>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8" name="!!Oval">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48561" y="921125"/>
            <a:ext cx="791021" cy="7695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736392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43CAA20-3569-4189-9E48-239A229A86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p:cNvSpPr>
            <a:spLocks noGrp="1"/>
          </p:cNvSpPr>
          <p:nvPr>
            <p:ph type="title"/>
          </p:nvPr>
        </p:nvSpPr>
        <p:spPr>
          <a:xfrm>
            <a:off x="838200" y="451381"/>
            <a:ext cx="10512552" cy="4066540"/>
          </a:xfrm>
        </p:spPr>
        <p:txBody>
          <a:bodyPr vert="horz" lIns="91440" tIns="45720" rIns="91440" bIns="45720" rtlCol="0" anchor="b">
            <a:normAutofit/>
          </a:bodyPr>
          <a:lstStyle/>
          <a:p>
            <a:r>
              <a:rPr lang="en-US" altLang="zh-CN" sz="6600" kern="1200" dirty="0">
                <a:solidFill>
                  <a:schemeClr val="tx1"/>
                </a:solidFill>
                <a:latin typeface="+mj-lt"/>
                <a:ea typeface="+mj-ea"/>
                <a:cs typeface="+mj-cs"/>
              </a:rPr>
              <a:t>Thank You</a:t>
            </a:r>
            <a:endParaRPr lang="en-US" sz="6600" kern="1200" dirty="0">
              <a:solidFill>
                <a:schemeClr val="tx1"/>
              </a:solidFill>
              <a:latin typeface="+mj-lt"/>
              <a:ea typeface="+mj-ea"/>
              <a:cs typeface="+mj-cs"/>
            </a:endParaRPr>
          </a:p>
        </p:txBody>
      </p:sp>
      <p:sp>
        <p:nvSpPr>
          <p:cNvPr id="11" name="sketch line">
            <a:extLst>
              <a:ext uri="{FF2B5EF4-FFF2-40B4-BE49-F238E27FC236}">
                <a16:creationId xmlns:a16="http://schemas.microsoft.com/office/drawing/2014/main" id="{DA542B6D-E775-4832-91DC-2D20F85781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18595"/>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937964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5C745A0-8C94-1C00-75F4-7CFCA25D8036}"/>
            </a:ext>
          </a:extLst>
        </p:cNvPr>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B7BD7FCF-A254-4A97-A15C-319B676226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52FFAF72-6204-4676-9C6F-9A4CC4D918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10" name="Title 1">
            <a:extLst>
              <a:ext uri="{FF2B5EF4-FFF2-40B4-BE49-F238E27FC236}">
                <a16:creationId xmlns:a16="http://schemas.microsoft.com/office/drawing/2014/main" id="{F13CB30D-7C65-5B4B-0FA1-8A4C3CAA8BF1}"/>
              </a:ext>
            </a:extLst>
          </p:cNvPr>
          <p:cNvSpPr>
            <a:spLocks noGrp="1"/>
          </p:cNvSpPr>
          <p:nvPr>
            <p:ph type="title"/>
          </p:nvPr>
        </p:nvSpPr>
        <p:spPr>
          <a:xfrm>
            <a:off x="493156" y="745299"/>
            <a:ext cx="5736062" cy="1922745"/>
          </a:xfrm>
        </p:spPr>
        <p:txBody>
          <a:bodyPr vert="horz" lIns="91440" tIns="45720" rIns="91440" bIns="45720" rtlCol="0" anchor="b">
            <a:normAutofit/>
          </a:bodyPr>
          <a:lstStyle/>
          <a:p>
            <a:r>
              <a:rPr lang="en-US" kern="1200" dirty="0">
                <a:solidFill>
                  <a:schemeClr val="tx1"/>
                </a:solidFill>
                <a:latin typeface="+mj-lt"/>
                <a:ea typeface="+mj-ea"/>
                <a:cs typeface="+mj-cs"/>
              </a:rPr>
              <a:t>Group members and their contribution</a:t>
            </a:r>
          </a:p>
        </p:txBody>
      </p:sp>
      <p:graphicFrame>
        <p:nvGraphicFramePr>
          <p:cNvPr id="9" name="Table 8">
            <a:extLst>
              <a:ext uri="{FF2B5EF4-FFF2-40B4-BE49-F238E27FC236}">
                <a16:creationId xmlns:a16="http://schemas.microsoft.com/office/drawing/2014/main" id="{233AFE44-9E7A-D260-2B1A-F7B28D09DB22}"/>
              </a:ext>
            </a:extLst>
          </p:cNvPr>
          <p:cNvGraphicFramePr>
            <a:graphicFrameLocks noGrp="1"/>
          </p:cNvGraphicFramePr>
          <p:nvPr>
            <p:extLst>
              <p:ext uri="{D42A27DB-BD31-4B8C-83A1-F6EECF244321}">
                <p14:modId xmlns:p14="http://schemas.microsoft.com/office/powerpoint/2010/main" val="1497488056"/>
              </p:ext>
            </p:extLst>
          </p:nvPr>
        </p:nvGraphicFramePr>
        <p:xfrm>
          <a:off x="4534423" y="3832690"/>
          <a:ext cx="6506808" cy="2280011"/>
        </p:xfrm>
        <a:graphic>
          <a:graphicData uri="http://schemas.openxmlformats.org/drawingml/2006/table">
            <a:tbl>
              <a:tblPr firstRow="1" bandRow="1">
                <a:tableStyleId>{5C22544A-7EE6-4342-B048-85BDC9FD1C3A}</a:tableStyleId>
              </a:tblPr>
              <a:tblGrid>
                <a:gridCol w="1689983">
                  <a:extLst>
                    <a:ext uri="{9D8B030D-6E8A-4147-A177-3AD203B41FA5}">
                      <a16:colId xmlns:a16="http://schemas.microsoft.com/office/drawing/2014/main" val="2862862783"/>
                    </a:ext>
                  </a:extLst>
                </a:gridCol>
                <a:gridCol w="4816825">
                  <a:extLst>
                    <a:ext uri="{9D8B030D-6E8A-4147-A177-3AD203B41FA5}">
                      <a16:colId xmlns:a16="http://schemas.microsoft.com/office/drawing/2014/main" val="1191265369"/>
                    </a:ext>
                  </a:extLst>
                </a:gridCol>
              </a:tblGrid>
              <a:tr h="753218">
                <a:tc>
                  <a:txBody>
                    <a:bodyPr/>
                    <a:lstStyle/>
                    <a:p>
                      <a:pPr algn="ctr"/>
                      <a:r>
                        <a:rPr lang="en-US" sz="2000">
                          <a:solidFill>
                            <a:schemeClr val="bg1"/>
                          </a:solidFill>
                        </a:rPr>
                        <a:t>Member Name</a:t>
                      </a:r>
                    </a:p>
                  </a:txBody>
                  <a:tcPr marL="101786" marR="101786" marT="50893" marB="50893" anchor="ctr">
                    <a:solidFill>
                      <a:schemeClr val="accent5">
                        <a:lumMod val="50000"/>
                      </a:schemeClr>
                    </a:solidFill>
                  </a:tcPr>
                </a:tc>
                <a:tc>
                  <a:txBody>
                    <a:bodyPr/>
                    <a:lstStyle/>
                    <a:p>
                      <a:pPr algn="ctr"/>
                      <a:r>
                        <a:rPr lang="en-US" sz="2000" dirty="0">
                          <a:solidFill>
                            <a:schemeClr val="bg1"/>
                          </a:solidFill>
                        </a:rPr>
                        <a:t>Contribution to the Research</a:t>
                      </a:r>
                    </a:p>
                  </a:txBody>
                  <a:tcPr marL="101786" marR="101786" marT="50893" marB="50893" anchor="ctr">
                    <a:solidFill>
                      <a:schemeClr val="accent5">
                        <a:lumMod val="50000"/>
                      </a:schemeClr>
                    </a:solidFill>
                  </a:tcPr>
                </a:tc>
                <a:extLst>
                  <a:ext uri="{0D108BD9-81ED-4DB2-BD59-A6C34878D82A}">
                    <a16:rowId xmlns:a16="http://schemas.microsoft.com/office/drawing/2014/main" val="992693494"/>
                  </a:ext>
                </a:extLst>
              </a:tr>
              <a:tr h="508931">
                <a:tc>
                  <a:txBody>
                    <a:bodyPr/>
                    <a:lstStyle/>
                    <a:p>
                      <a:pPr algn="ctr"/>
                      <a:r>
                        <a:rPr lang="en-US" altLang="zh-CN" sz="2000" dirty="0"/>
                        <a:t>Haotian</a:t>
                      </a:r>
                      <a:endParaRPr lang="en-US" sz="2000" dirty="0"/>
                    </a:p>
                  </a:txBody>
                  <a:tcPr marL="101786" marR="101786" marT="50893" marB="50893" anchor="ctr">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000" dirty="0"/>
                        <a:t>Review,</a:t>
                      </a:r>
                      <a:r>
                        <a:rPr lang="zh-CN" altLang="en-US" sz="2000" dirty="0"/>
                        <a:t> </a:t>
                      </a:r>
                      <a:r>
                        <a:rPr lang="en-US" altLang="zh-CN" sz="2000" dirty="0"/>
                        <a:t>Coding, Software Copyright, Report</a:t>
                      </a:r>
                      <a:endParaRPr lang="en-US" sz="2000" dirty="0"/>
                    </a:p>
                  </a:txBody>
                  <a:tcPr marL="101786" marR="101786" marT="50893" marB="50893" anchor="ctr">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78175258"/>
                  </a:ext>
                </a:extLst>
              </a:tr>
              <a:tr h="508931">
                <a:tc>
                  <a:txBody>
                    <a:bodyPr/>
                    <a:lstStyle/>
                    <a:p>
                      <a:pPr algn="ctr"/>
                      <a:r>
                        <a:rPr lang="en-US" sz="2000" dirty="0" err="1"/>
                        <a:t>Yifan</a:t>
                      </a:r>
                      <a:endParaRPr lang="en-US" sz="2000" dirty="0"/>
                    </a:p>
                  </a:txBody>
                  <a:tcPr marL="101786" marR="101786" marT="50893" marB="50893"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000" dirty="0"/>
                        <a:t>Review, Testing, Report</a:t>
                      </a:r>
                      <a:endParaRPr lang="en-US" sz="2000" dirty="0"/>
                    </a:p>
                  </a:txBody>
                  <a:tcPr marL="101786" marR="101786" marT="50893" marB="50893"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941049759"/>
                  </a:ext>
                </a:extLst>
              </a:tr>
              <a:tr h="508931">
                <a:tc>
                  <a:txBody>
                    <a:bodyPr/>
                    <a:lstStyle/>
                    <a:p>
                      <a:pPr algn="ctr"/>
                      <a:r>
                        <a:rPr lang="en-US" sz="2000" dirty="0" err="1"/>
                        <a:t>Yuxin</a:t>
                      </a:r>
                      <a:endParaRPr lang="en-US" sz="2000" dirty="0"/>
                    </a:p>
                  </a:txBody>
                  <a:tcPr marL="101786" marR="101786" marT="50893" marB="50893"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000" dirty="0"/>
                        <a:t>Review, Data Collection, Report</a:t>
                      </a:r>
                      <a:endParaRPr lang="en-US" sz="2000" dirty="0"/>
                    </a:p>
                  </a:txBody>
                  <a:tcPr marL="101786" marR="101786" marT="50893" marB="50893"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56860437"/>
                  </a:ext>
                </a:extLst>
              </a:tr>
            </a:tbl>
          </a:graphicData>
        </a:graphic>
      </p:graphicFrame>
    </p:spTree>
    <p:extLst>
      <p:ext uri="{BB962C8B-B14F-4D97-AF65-F5344CB8AC3E}">
        <p14:creationId xmlns:p14="http://schemas.microsoft.com/office/powerpoint/2010/main" val="2402755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3A1764-5BE3-041B-7820-E9072E23E4C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6A575EE-EFF8-CC3B-A4C4-F112449C895E}"/>
              </a:ext>
            </a:extLst>
          </p:cNvPr>
          <p:cNvSpPr>
            <a:spLocks noGrp="1"/>
          </p:cNvSpPr>
          <p:nvPr>
            <p:ph type="title"/>
          </p:nvPr>
        </p:nvSpPr>
        <p:spPr>
          <a:xfrm>
            <a:off x="838200" y="365125"/>
            <a:ext cx="5393361" cy="1325563"/>
          </a:xfrm>
        </p:spPr>
        <p:txBody>
          <a:bodyPr>
            <a:normAutofit/>
          </a:bodyPr>
          <a:lstStyle/>
          <a:p>
            <a:r>
              <a:rPr lang="en-US" dirty="0"/>
              <a:t>Outline</a:t>
            </a:r>
            <a:endParaRPr lang="en-GB" dirty="0"/>
          </a:p>
        </p:txBody>
      </p:sp>
      <p:sp>
        <p:nvSpPr>
          <p:cNvPr id="9" name="Content Placeholder 9">
            <a:extLst>
              <a:ext uri="{FF2B5EF4-FFF2-40B4-BE49-F238E27FC236}">
                <a16:creationId xmlns:a16="http://schemas.microsoft.com/office/drawing/2014/main" id="{F2932A3F-E606-21A9-C340-62D0A9BF33A0}"/>
              </a:ext>
            </a:extLst>
          </p:cNvPr>
          <p:cNvSpPr>
            <a:spLocks noGrp="1"/>
          </p:cNvSpPr>
          <p:nvPr>
            <p:ph idx="1"/>
          </p:nvPr>
        </p:nvSpPr>
        <p:spPr>
          <a:xfrm>
            <a:off x="838200" y="1690688"/>
            <a:ext cx="9410361" cy="4351338"/>
          </a:xfrm>
        </p:spPr>
        <p:txBody>
          <a:bodyPr>
            <a:normAutofit/>
          </a:bodyPr>
          <a:lstStyle/>
          <a:p>
            <a:pPr marL="342900" indent="-342900">
              <a:buAutoNum type="arabicPeriod"/>
            </a:pPr>
            <a:r>
              <a:rPr lang="en-GB" altLang="zh-CN" sz="1600" dirty="0" err="1"/>
              <a:t>Reseach</a:t>
            </a:r>
            <a:r>
              <a:rPr lang="en-GB" altLang="zh-CN" sz="1600" dirty="0"/>
              <a:t> Topic</a:t>
            </a:r>
          </a:p>
          <a:p>
            <a:pPr marL="342900" indent="-342900">
              <a:buAutoNum type="arabicPeriod"/>
            </a:pPr>
            <a:r>
              <a:rPr lang="en-GB" sz="1600" dirty="0"/>
              <a:t>Introduction</a:t>
            </a:r>
          </a:p>
          <a:p>
            <a:pPr marL="342900" indent="-342900">
              <a:buAutoNum type="arabicPeriod"/>
            </a:pPr>
            <a:r>
              <a:rPr lang="en-GB" sz="1600" dirty="0"/>
              <a:t>Timeline</a:t>
            </a:r>
          </a:p>
          <a:p>
            <a:pPr marL="342900" indent="-342900">
              <a:buAutoNum type="arabicPeriod"/>
            </a:pPr>
            <a:r>
              <a:rPr lang="en-US" sz="1500" dirty="0"/>
              <a:t>Research Questions or Hypotheses</a:t>
            </a:r>
          </a:p>
          <a:p>
            <a:pPr marL="342900" indent="-342900">
              <a:buAutoNum type="arabicPeriod"/>
            </a:pPr>
            <a:r>
              <a:rPr lang="en-US" sz="1500" dirty="0"/>
              <a:t>Research Objectives</a:t>
            </a:r>
          </a:p>
          <a:p>
            <a:pPr marL="342900" indent="-342900">
              <a:buAutoNum type="arabicPeriod"/>
            </a:pPr>
            <a:r>
              <a:rPr lang="en-US" altLang="zh-CN" sz="1600" dirty="0"/>
              <a:t>Literature Review</a:t>
            </a:r>
            <a:endParaRPr lang="en-US" altLang="zh-CN" sz="1500" dirty="0"/>
          </a:p>
          <a:p>
            <a:pPr marL="342900" indent="-342900">
              <a:buAutoNum type="arabicPeriod"/>
            </a:pPr>
            <a:r>
              <a:rPr lang="en-US" sz="1500" dirty="0"/>
              <a:t>Research Methods</a:t>
            </a:r>
          </a:p>
          <a:p>
            <a:pPr marL="342900" indent="-342900">
              <a:buAutoNum type="arabicPeriod"/>
            </a:pPr>
            <a:r>
              <a:rPr lang="en-US" sz="1500" dirty="0"/>
              <a:t>Design and Steps</a:t>
            </a:r>
          </a:p>
          <a:p>
            <a:pPr marL="342900" indent="-342900">
              <a:buAutoNum type="arabicPeriod"/>
            </a:pPr>
            <a:r>
              <a:rPr lang="en-US" sz="1500" dirty="0"/>
              <a:t>Experiments</a:t>
            </a:r>
          </a:p>
          <a:p>
            <a:pPr marL="342900" indent="-342900">
              <a:buAutoNum type="arabicPeriod"/>
            </a:pPr>
            <a:r>
              <a:rPr lang="en-US" sz="1500" dirty="0"/>
              <a:t>Results</a:t>
            </a:r>
          </a:p>
          <a:p>
            <a:pPr marL="342900" indent="-342900">
              <a:buAutoNum type="arabicPeriod"/>
            </a:pPr>
            <a:r>
              <a:rPr lang="en-US" sz="1500" dirty="0"/>
              <a:t>Further Improvement</a:t>
            </a:r>
          </a:p>
          <a:p>
            <a:pPr marL="342900" indent="-342900">
              <a:buAutoNum type="arabicPeriod"/>
            </a:pPr>
            <a:r>
              <a:rPr lang="en-US" sz="1500" dirty="0"/>
              <a:t>References</a:t>
            </a:r>
          </a:p>
          <a:p>
            <a:pPr marL="342900" indent="-342900">
              <a:buAutoNum type="arabicPeriod"/>
            </a:pPr>
            <a:endParaRPr lang="en-US" sz="1500" dirty="0"/>
          </a:p>
        </p:txBody>
      </p:sp>
    </p:spTree>
    <p:extLst>
      <p:ext uri="{BB962C8B-B14F-4D97-AF65-F5344CB8AC3E}">
        <p14:creationId xmlns:p14="http://schemas.microsoft.com/office/powerpoint/2010/main" val="17570199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15E843F-52D8-7482-4357-30D42A90A175}"/>
            </a:ext>
          </a:extLst>
        </p:cNvPr>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22C177B-2CF9-DCE3-A28E-7BD63A2CDEC8}"/>
              </a:ext>
            </a:extLst>
          </p:cNvPr>
          <p:cNvSpPr>
            <a:spLocks noGrp="1"/>
          </p:cNvSpPr>
          <p:nvPr>
            <p:ph type="title"/>
          </p:nvPr>
        </p:nvSpPr>
        <p:spPr>
          <a:xfrm>
            <a:off x="630936" y="502920"/>
            <a:ext cx="3419856" cy="1463040"/>
          </a:xfrm>
        </p:spPr>
        <p:txBody>
          <a:bodyPr anchor="ctr">
            <a:normAutofit/>
          </a:bodyPr>
          <a:lstStyle/>
          <a:p>
            <a:r>
              <a:rPr lang="en-GB" sz="4800" dirty="0" err="1"/>
              <a:t>Reseach</a:t>
            </a:r>
            <a:r>
              <a:rPr lang="en-GB" sz="4800" dirty="0"/>
              <a:t> Topic</a:t>
            </a:r>
          </a:p>
        </p:txBody>
      </p:sp>
      <p:sp>
        <p:nvSpPr>
          <p:cNvPr id="30"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9">
            <a:extLst>
              <a:ext uri="{FF2B5EF4-FFF2-40B4-BE49-F238E27FC236}">
                <a16:creationId xmlns:a16="http://schemas.microsoft.com/office/drawing/2014/main" id="{F93FF656-641B-767F-DFE1-D10BF9E61B06}"/>
              </a:ext>
            </a:extLst>
          </p:cNvPr>
          <p:cNvSpPr>
            <a:spLocks noGrp="1"/>
          </p:cNvSpPr>
          <p:nvPr>
            <p:ph idx="1"/>
          </p:nvPr>
        </p:nvSpPr>
        <p:spPr>
          <a:xfrm>
            <a:off x="4654295" y="502920"/>
            <a:ext cx="6894576" cy="1463040"/>
          </a:xfrm>
        </p:spPr>
        <p:txBody>
          <a:bodyPr anchor="ctr">
            <a:normAutofit/>
          </a:bodyPr>
          <a:lstStyle/>
          <a:p>
            <a:pPr marL="0" indent="0">
              <a:buNone/>
            </a:pPr>
            <a:r>
              <a:rPr lang="en-US" sz="2200"/>
              <a:t>Development of Automated Steel Surface Defect Detection Software Based on an Improved YOLOv5 Model</a:t>
            </a:r>
            <a:endParaRPr lang="en-US" sz="2200" dirty="0">
              <a:latin typeface="Calibri" panose="020F0502020204030204" pitchFamily="34" charset="0"/>
              <a:cs typeface="Calibri" panose="020F0502020204030204" pitchFamily="34" charset="0"/>
            </a:endParaRPr>
          </a:p>
        </p:txBody>
      </p:sp>
      <p:pic>
        <p:nvPicPr>
          <p:cNvPr id="6" name="Picture 5">
            <a:extLst>
              <a:ext uri="{FF2B5EF4-FFF2-40B4-BE49-F238E27FC236}">
                <a16:creationId xmlns:a16="http://schemas.microsoft.com/office/drawing/2014/main" id="{FCD63A73-0C92-477B-FF0F-9114412C2257}"/>
              </a:ext>
            </a:extLst>
          </p:cNvPr>
          <p:cNvPicPr>
            <a:picLocks noChangeAspect="1"/>
          </p:cNvPicPr>
          <p:nvPr/>
        </p:nvPicPr>
        <p:blipFill>
          <a:blip r:embed="rId3"/>
          <a:stretch>
            <a:fillRect/>
          </a:stretch>
        </p:blipFill>
        <p:spPr>
          <a:xfrm>
            <a:off x="1325697" y="2281411"/>
            <a:ext cx="9540605" cy="3959352"/>
          </a:xfrm>
          <a:prstGeom prst="rect">
            <a:avLst/>
          </a:prstGeom>
        </p:spPr>
      </p:pic>
    </p:spTree>
    <p:extLst>
      <p:ext uri="{BB962C8B-B14F-4D97-AF65-F5344CB8AC3E}">
        <p14:creationId xmlns:p14="http://schemas.microsoft.com/office/powerpoint/2010/main" val="41856195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7B4B34B-2EB0-F9A3-E60B-FE56213CDE79}"/>
            </a:ext>
          </a:extLst>
        </p:cNvPr>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AC835D12-91AB-7C95-6D73-CC209FAA4FF7}"/>
              </a:ext>
            </a:extLst>
          </p:cNvPr>
          <p:cNvSpPr>
            <a:spLocks noGrp="1"/>
          </p:cNvSpPr>
          <p:nvPr>
            <p:ph type="title"/>
          </p:nvPr>
        </p:nvSpPr>
        <p:spPr>
          <a:xfrm>
            <a:off x="838200" y="609600"/>
            <a:ext cx="3739341" cy="1330839"/>
          </a:xfrm>
        </p:spPr>
        <p:txBody>
          <a:bodyPr>
            <a:normAutofit/>
          </a:bodyPr>
          <a:lstStyle/>
          <a:p>
            <a:r>
              <a:rPr lang="en-US"/>
              <a:t>Introduction</a:t>
            </a:r>
            <a:endParaRPr lang="en-GB" dirty="0"/>
          </a:p>
        </p:txBody>
      </p:sp>
      <p:sp>
        <p:nvSpPr>
          <p:cNvPr id="9" name="Content Placeholder 9">
            <a:extLst>
              <a:ext uri="{FF2B5EF4-FFF2-40B4-BE49-F238E27FC236}">
                <a16:creationId xmlns:a16="http://schemas.microsoft.com/office/drawing/2014/main" id="{E5256AC1-0794-7D56-5970-3B41A577CFD0}"/>
              </a:ext>
            </a:extLst>
          </p:cNvPr>
          <p:cNvSpPr>
            <a:spLocks noGrp="1"/>
          </p:cNvSpPr>
          <p:nvPr>
            <p:ph idx="1"/>
          </p:nvPr>
        </p:nvSpPr>
        <p:spPr>
          <a:xfrm>
            <a:off x="523876" y="2194102"/>
            <a:ext cx="4077832" cy="3908586"/>
          </a:xfrm>
        </p:spPr>
        <p:txBody>
          <a:bodyPr>
            <a:noAutofit/>
          </a:bodyPr>
          <a:lstStyle/>
          <a:p>
            <a:pPr>
              <a:buFontTx/>
              <a:buChar char="-"/>
            </a:pPr>
            <a:r>
              <a:rPr lang="en-US" sz="1600" dirty="0"/>
              <a:t>Defect detection on steel surfaces is a critical task in the manufacturing industry to ensure product quality.</a:t>
            </a:r>
          </a:p>
          <a:p>
            <a:pPr>
              <a:buFontTx/>
              <a:buChar char="-"/>
            </a:pPr>
            <a:r>
              <a:rPr lang="en-US" sz="1600" dirty="0"/>
              <a:t>Traditionally, this task has been performed manually, which is time-consuming, prone to human error, and inconsistent. Automated defect detection using computer vision and deep learning techniques provides significant advantages, including faster inspection times, improved accuracy, and the ability to operate continuously without fatigue.</a:t>
            </a:r>
          </a:p>
          <a:p>
            <a:pPr>
              <a:buFontTx/>
              <a:buChar char="-"/>
            </a:pPr>
            <a:r>
              <a:rPr lang="en-US" sz="1600" dirty="0"/>
              <a:t>This research focuses on developing a software product for detecting steel surface defects using an improved version of the YOLOv5 model, combined with a seamless front-end and back-end interactive system for real-time analysis and reporting.</a:t>
            </a:r>
            <a:endParaRPr lang="en-US" sz="1600" i="1" dirty="0">
              <a:latin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003EA9E2-5CF8-FBEB-39D9-AFD0E5823323}"/>
              </a:ext>
            </a:extLst>
          </p:cNvPr>
          <p:cNvPicPr>
            <a:picLocks noChangeAspect="1"/>
          </p:cNvPicPr>
          <p:nvPr/>
        </p:nvPicPr>
        <p:blipFill>
          <a:blip r:embed="rId3"/>
          <a:stretch>
            <a:fillRect/>
          </a:stretch>
        </p:blipFill>
        <p:spPr>
          <a:xfrm>
            <a:off x="6772134" y="87682"/>
            <a:ext cx="5094189" cy="3183868"/>
          </a:xfrm>
          <a:prstGeom prst="rect">
            <a:avLst/>
          </a:prstGeom>
        </p:spPr>
      </p:pic>
      <p:pic>
        <p:nvPicPr>
          <p:cNvPr id="3" name="图片 2">
            <a:extLst>
              <a:ext uri="{FF2B5EF4-FFF2-40B4-BE49-F238E27FC236}">
                <a16:creationId xmlns:a16="http://schemas.microsoft.com/office/drawing/2014/main" id="{23CBABBE-0D70-2AA2-125D-32FD67A7C6AD}"/>
              </a:ext>
            </a:extLst>
          </p:cNvPr>
          <p:cNvPicPr>
            <a:picLocks noChangeAspect="1"/>
          </p:cNvPicPr>
          <p:nvPr/>
        </p:nvPicPr>
        <p:blipFill>
          <a:blip r:embed="rId4"/>
          <a:stretch>
            <a:fillRect/>
          </a:stretch>
        </p:blipFill>
        <p:spPr>
          <a:xfrm>
            <a:off x="5505189" y="3429000"/>
            <a:ext cx="6432115" cy="3303787"/>
          </a:xfrm>
          <a:prstGeom prst="rect">
            <a:avLst/>
          </a:prstGeom>
        </p:spPr>
      </p:pic>
    </p:spTree>
    <p:extLst>
      <p:ext uri="{BB962C8B-B14F-4D97-AF65-F5344CB8AC3E}">
        <p14:creationId xmlns:p14="http://schemas.microsoft.com/office/powerpoint/2010/main" val="29293411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CF5615D-A44F-E143-B5C2-B6468D661CA0}"/>
            </a:ext>
          </a:extLst>
        </p:cNvPr>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1A3A2C69-1F31-C231-075B-AA1CDBCB9450}"/>
              </a:ext>
            </a:extLst>
          </p:cNvPr>
          <p:cNvSpPr>
            <a:spLocks noGrp="1"/>
          </p:cNvSpPr>
          <p:nvPr>
            <p:ph type="title"/>
          </p:nvPr>
        </p:nvSpPr>
        <p:spPr>
          <a:xfrm>
            <a:off x="838200" y="609600"/>
            <a:ext cx="3739341" cy="1330839"/>
          </a:xfrm>
        </p:spPr>
        <p:txBody>
          <a:bodyPr>
            <a:normAutofit/>
          </a:bodyPr>
          <a:lstStyle/>
          <a:p>
            <a:r>
              <a:rPr lang="en-US" dirty="0"/>
              <a:t>Timeline</a:t>
            </a:r>
            <a:endParaRPr lang="en-GB" dirty="0"/>
          </a:p>
        </p:txBody>
      </p:sp>
      <p:sp>
        <p:nvSpPr>
          <p:cNvPr id="9" name="Content Placeholder 9">
            <a:extLst>
              <a:ext uri="{FF2B5EF4-FFF2-40B4-BE49-F238E27FC236}">
                <a16:creationId xmlns:a16="http://schemas.microsoft.com/office/drawing/2014/main" id="{DF5CB156-A0D8-15B6-329B-FEEE93C23C38}"/>
              </a:ext>
            </a:extLst>
          </p:cNvPr>
          <p:cNvSpPr>
            <a:spLocks noGrp="1"/>
          </p:cNvSpPr>
          <p:nvPr>
            <p:ph idx="1"/>
          </p:nvPr>
        </p:nvSpPr>
        <p:spPr>
          <a:xfrm>
            <a:off x="862366" y="2194102"/>
            <a:ext cx="3427001" cy="3908586"/>
          </a:xfrm>
        </p:spPr>
        <p:txBody>
          <a:bodyPr>
            <a:normAutofit/>
          </a:bodyPr>
          <a:lstStyle/>
          <a:p>
            <a:r>
              <a:rPr lang="en-US" sz="1700" dirty="0"/>
              <a:t>Week 1-2: Literature review and data collection.</a:t>
            </a:r>
          </a:p>
          <a:p>
            <a:r>
              <a:rPr lang="en-US" sz="1700" dirty="0"/>
              <a:t>Week 3: Model customization and preliminary training.</a:t>
            </a:r>
          </a:p>
          <a:p>
            <a:r>
              <a:rPr lang="en-US" sz="1700" dirty="0"/>
              <a:t>Week 4: Software development (front-end and back-end).</a:t>
            </a:r>
          </a:p>
          <a:p>
            <a:r>
              <a:rPr lang="en-US" sz="1700" dirty="0"/>
              <a:t>Week 5-6: Integration and real-time system testing.</a:t>
            </a:r>
          </a:p>
          <a:p>
            <a:r>
              <a:rPr lang="en-US" sz="1700" dirty="0"/>
              <a:t>Week 7: Final testing, evaluation, and user feedback gathering.</a:t>
            </a:r>
          </a:p>
          <a:p>
            <a:r>
              <a:rPr lang="en-US" sz="1700" dirty="0"/>
              <a:t>Week 8: Refinement based on feedback, documentation, and final project submission.</a:t>
            </a:r>
          </a:p>
        </p:txBody>
      </p:sp>
      <p:pic>
        <p:nvPicPr>
          <p:cNvPr id="7" name="Picture 6" descr="A screenshot of a computer program&#10;&#10;Description automatically generated">
            <a:extLst>
              <a:ext uri="{FF2B5EF4-FFF2-40B4-BE49-F238E27FC236}">
                <a16:creationId xmlns:a16="http://schemas.microsoft.com/office/drawing/2014/main" id="{F1F72BE4-CF1F-B5CF-F806-ECE9FE8A100E}"/>
              </a:ext>
            </a:extLst>
          </p:cNvPr>
          <p:cNvPicPr>
            <a:picLocks noChangeAspect="1"/>
          </p:cNvPicPr>
          <p:nvPr/>
        </p:nvPicPr>
        <p:blipFill>
          <a:blip r:embed="rId3"/>
          <a:stretch>
            <a:fillRect/>
          </a:stretch>
        </p:blipFill>
        <p:spPr>
          <a:xfrm>
            <a:off x="5445457" y="955733"/>
            <a:ext cx="6155141" cy="4970275"/>
          </a:xfrm>
          <a:prstGeom prst="rect">
            <a:avLst/>
          </a:prstGeom>
        </p:spPr>
      </p:pic>
    </p:spTree>
    <p:extLst>
      <p:ext uri="{BB962C8B-B14F-4D97-AF65-F5344CB8AC3E}">
        <p14:creationId xmlns:p14="http://schemas.microsoft.com/office/powerpoint/2010/main" val="6782433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1A086BF-9280-9456-FC30-82980805CE59}"/>
            </a:ext>
          </a:extLst>
        </p:cNvPr>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7FF47CB7-972F-479F-A36D-9E72D26EC8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0D153B68-5844-490D-8E67-F616D6D72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1766176" cy="2061837"/>
          </a:xfrm>
          <a:custGeom>
            <a:avLst/>
            <a:gdLst>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13657 w 10768629"/>
              <a:gd name="connsiteY144" fmla="*/ 1730706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84330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Lst>
            <a:rect l="l" t="t" r="r" b="b"/>
            <a:pathLst>
              <a:path w="10768629" h="1978172">
                <a:moveTo>
                  <a:pt x="0" y="0"/>
                </a:moveTo>
                <a:lnTo>
                  <a:pt x="10768629" y="0"/>
                </a:lnTo>
                <a:lnTo>
                  <a:pt x="10733254" y="31439"/>
                </a:lnTo>
                <a:lnTo>
                  <a:pt x="10727085" y="37910"/>
                </a:lnTo>
                <a:cubicBezTo>
                  <a:pt x="10712973" y="56080"/>
                  <a:pt x="10699457" y="78430"/>
                  <a:pt x="10675953" y="68623"/>
                </a:cubicBezTo>
                <a:cubicBezTo>
                  <a:pt x="10685972" y="89202"/>
                  <a:pt x="10641629" y="69781"/>
                  <a:pt x="10637091" y="90361"/>
                </a:cubicBezTo>
                <a:cubicBezTo>
                  <a:pt x="10635214" y="107005"/>
                  <a:pt x="10621323" y="104993"/>
                  <a:pt x="10610971" y="110764"/>
                </a:cubicBezTo>
                <a:cubicBezTo>
                  <a:pt x="10603980" y="127568"/>
                  <a:pt x="10551417" y="141180"/>
                  <a:pt x="10532872" y="138028"/>
                </a:cubicBezTo>
                <a:cubicBezTo>
                  <a:pt x="10480300" y="119072"/>
                  <a:pt x="10440532" y="186296"/>
                  <a:pt x="10398558" y="172911"/>
                </a:cubicBezTo>
                <a:cubicBezTo>
                  <a:pt x="10387708" y="174114"/>
                  <a:pt x="10378792" y="177646"/>
                  <a:pt x="10371128" y="182609"/>
                </a:cubicBezTo>
                <a:lnTo>
                  <a:pt x="10352178" y="199976"/>
                </a:lnTo>
                <a:lnTo>
                  <a:pt x="10351815" y="211879"/>
                </a:lnTo>
                <a:lnTo>
                  <a:pt x="10337471" y="218661"/>
                </a:lnTo>
                <a:lnTo>
                  <a:pt x="10334625" y="222351"/>
                </a:lnTo>
                <a:cubicBezTo>
                  <a:pt x="10321108" y="225227"/>
                  <a:pt x="10278615" y="228401"/>
                  <a:pt x="10256365" y="235917"/>
                </a:cubicBezTo>
                <a:cubicBezTo>
                  <a:pt x="10218136" y="258033"/>
                  <a:pt x="10224552" y="209685"/>
                  <a:pt x="10201127" y="267448"/>
                </a:cubicBezTo>
                <a:cubicBezTo>
                  <a:pt x="10121320" y="273476"/>
                  <a:pt x="10040763" y="345580"/>
                  <a:pt x="9961218" y="326720"/>
                </a:cubicBezTo>
                <a:cubicBezTo>
                  <a:pt x="9980173" y="341621"/>
                  <a:pt x="9883038" y="318484"/>
                  <a:pt x="9859715" y="355698"/>
                </a:cubicBezTo>
                <a:cubicBezTo>
                  <a:pt x="9812822" y="367758"/>
                  <a:pt x="9752089" y="383830"/>
                  <a:pt x="9679867" y="399081"/>
                </a:cubicBezTo>
                <a:cubicBezTo>
                  <a:pt x="9618357" y="415668"/>
                  <a:pt x="9525492" y="446315"/>
                  <a:pt x="9490654" y="455225"/>
                </a:cubicBezTo>
                <a:lnTo>
                  <a:pt x="9470837" y="452539"/>
                </a:lnTo>
                <a:lnTo>
                  <a:pt x="9469082" y="454891"/>
                </a:lnTo>
                <a:cubicBezTo>
                  <a:pt x="9460057" y="461184"/>
                  <a:pt x="9453495" y="461729"/>
                  <a:pt x="9448038" y="459733"/>
                </a:cubicBezTo>
                <a:lnTo>
                  <a:pt x="9396821" y="455795"/>
                </a:lnTo>
                <a:lnTo>
                  <a:pt x="9392197" y="459796"/>
                </a:lnTo>
                <a:lnTo>
                  <a:pt x="9347994" y="464462"/>
                </a:lnTo>
                <a:cubicBezTo>
                  <a:pt x="9347959" y="465155"/>
                  <a:pt x="9347925" y="465846"/>
                  <a:pt x="9347889" y="466539"/>
                </a:cubicBezTo>
                <a:cubicBezTo>
                  <a:pt x="9346648" y="471307"/>
                  <a:pt x="9343831" y="475025"/>
                  <a:pt x="9337639" y="476654"/>
                </a:cubicBezTo>
                <a:cubicBezTo>
                  <a:pt x="9354547" y="503661"/>
                  <a:pt x="9307720" y="510631"/>
                  <a:pt x="9287964" y="513052"/>
                </a:cubicBezTo>
                <a:cubicBezTo>
                  <a:pt x="9269905" y="526173"/>
                  <a:pt x="9245386" y="544358"/>
                  <a:pt x="9229283" y="555377"/>
                </a:cubicBezTo>
                <a:lnTo>
                  <a:pt x="9220274" y="557502"/>
                </a:lnTo>
                <a:cubicBezTo>
                  <a:pt x="9220250" y="557668"/>
                  <a:pt x="9220226" y="557835"/>
                  <a:pt x="9220202" y="558001"/>
                </a:cubicBezTo>
                <a:cubicBezTo>
                  <a:pt x="9218468" y="559434"/>
                  <a:pt x="9215591" y="560497"/>
                  <a:pt x="9210908" y="561147"/>
                </a:cubicBezTo>
                <a:lnTo>
                  <a:pt x="9186374" y="565502"/>
                </a:lnTo>
                <a:lnTo>
                  <a:pt x="9181058" y="569943"/>
                </a:lnTo>
                <a:lnTo>
                  <a:pt x="9167549" y="584727"/>
                </a:lnTo>
                <a:lnTo>
                  <a:pt x="9149110" y="598906"/>
                </a:lnTo>
                <a:cubicBezTo>
                  <a:pt x="9133575" y="594395"/>
                  <a:pt x="9087390" y="636567"/>
                  <a:pt x="9078556" y="644039"/>
                </a:cubicBezTo>
                <a:lnTo>
                  <a:pt x="8996399" y="690055"/>
                </a:lnTo>
                <a:cubicBezTo>
                  <a:pt x="8913147" y="777045"/>
                  <a:pt x="8867993" y="772591"/>
                  <a:pt x="8803791" y="813860"/>
                </a:cubicBezTo>
                <a:cubicBezTo>
                  <a:pt x="8745270" y="819906"/>
                  <a:pt x="8690049" y="823612"/>
                  <a:pt x="8636202" y="848463"/>
                </a:cubicBezTo>
                <a:cubicBezTo>
                  <a:pt x="8594799" y="860014"/>
                  <a:pt x="8568613" y="864779"/>
                  <a:pt x="8555372" y="883171"/>
                </a:cubicBezTo>
                <a:lnTo>
                  <a:pt x="8507229" y="901665"/>
                </a:lnTo>
                <a:lnTo>
                  <a:pt x="8428473" y="927985"/>
                </a:lnTo>
                <a:cubicBezTo>
                  <a:pt x="8428287" y="929817"/>
                  <a:pt x="8428100" y="931648"/>
                  <a:pt x="8427914" y="933480"/>
                </a:cubicBezTo>
                <a:lnTo>
                  <a:pt x="8420327" y="941984"/>
                </a:lnTo>
                <a:lnTo>
                  <a:pt x="8394729" y="948347"/>
                </a:lnTo>
                <a:lnTo>
                  <a:pt x="8380548" y="987916"/>
                </a:lnTo>
                <a:lnTo>
                  <a:pt x="8375330" y="965444"/>
                </a:lnTo>
                <a:cubicBezTo>
                  <a:pt x="8372375" y="964202"/>
                  <a:pt x="8344433" y="977378"/>
                  <a:pt x="8340796" y="980522"/>
                </a:cubicBezTo>
                <a:cubicBezTo>
                  <a:pt x="8328292" y="982128"/>
                  <a:pt x="8319237" y="991089"/>
                  <a:pt x="8304438" y="996739"/>
                </a:cubicBezTo>
                <a:cubicBezTo>
                  <a:pt x="8297193" y="1005683"/>
                  <a:pt x="8289328" y="1014568"/>
                  <a:pt x="8280929" y="1023089"/>
                </a:cubicBezTo>
                <a:lnTo>
                  <a:pt x="8275760" y="1027772"/>
                </a:lnTo>
                <a:lnTo>
                  <a:pt x="8275478" y="1027605"/>
                </a:lnTo>
                <a:cubicBezTo>
                  <a:pt x="8273970" y="1028076"/>
                  <a:pt x="8251461" y="1029408"/>
                  <a:pt x="8249003" y="1032033"/>
                </a:cubicBezTo>
                <a:lnTo>
                  <a:pt x="8203836" y="1037347"/>
                </a:lnTo>
                <a:cubicBezTo>
                  <a:pt x="8172789" y="1049890"/>
                  <a:pt x="8148166" y="1034625"/>
                  <a:pt x="8122936" y="1063113"/>
                </a:cubicBezTo>
                <a:cubicBezTo>
                  <a:pt x="8093850" y="1074757"/>
                  <a:pt x="8066781" y="1075350"/>
                  <a:pt x="8043658" y="1092746"/>
                </a:cubicBezTo>
                <a:cubicBezTo>
                  <a:pt x="8032157" y="1089174"/>
                  <a:pt x="8022145" y="1089998"/>
                  <a:pt x="8015351" y="1105478"/>
                </a:cubicBezTo>
                <a:cubicBezTo>
                  <a:pt x="7987544" y="1113006"/>
                  <a:pt x="7977708" y="1099152"/>
                  <a:pt x="7963145" y="1119346"/>
                </a:cubicBezTo>
                <a:cubicBezTo>
                  <a:pt x="7942622" y="1098880"/>
                  <a:pt x="7943760" y="1109516"/>
                  <a:pt x="7938145" y="1120225"/>
                </a:cubicBezTo>
                <a:lnTo>
                  <a:pt x="7937238" y="1121204"/>
                </a:lnTo>
                <a:lnTo>
                  <a:pt x="7934398" y="1118240"/>
                </a:lnTo>
                <a:lnTo>
                  <a:pt x="7918248" y="1124371"/>
                </a:lnTo>
                <a:lnTo>
                  <a:pt x="7914119" y="1127653"/>
                </a:lnTo>
                <a:cubicBezTo>
                  <a:pt x="7911201" y="1129547"/>
                  <a:pt x="7909169" y="1130331"/>
                  <a:pt x="7907658" y="1130350"/>
                </a:cubicBezTo>
                <a:lnTo>
                  <a:pt x="7907434" y="1130103"/>
                </a:lnTo>
                <a:lnTo>
                  <a:pt x="7901508" y="1133245"/>
                </a:lnTo>
                <a:cubicBezTo>
                  <a:pt x="7891644" y="1139271"/>
                  <a:pt x="7882185" y="1145815"/>
                  <a:pt x="7873287" y="1152609"/>
                </a:cubicBezTo>
                <a:cubicBezTo>
                  <a:pt x="7864672" y="1141906"/>
                  <a:pt x="7845199" y="1159242"/>
                  <a:pt x="7834833" y="1153868"/>
                </a:cubicBezTo>
                <a:lnTo>
                  <a:pt x="7828661" y="1139994"/>
                </a:lnTo>
                <a:lnTo>
                  <a:pt x="7823966" y="1143178"/>
                </a:lnTo>
                <a:lnTo>
                  <a:pt x="7815078" y="1151776"/>
                </a:lnTo>
                <a:cubicBezTo>
                  <a:pt x="7813692" y="1152943"/>
                  <a:pt x="7812687" y="1153116"/>
                  <a:pt x="7812026" y="1151522"/>
                </a:cubicBezTo>
                <a:cubicBezTo>
                  <a:pt x="7806555" y="1153054"/>
                  <a:pt x="7788673" y="1159989"/>
                  <a:pt x="7782249" y="1160970"/>
                </a:cubicBezTo>
                <a:lnTo>
                  <a:pt x="7773476" y="1157414"/>
                </a:lnTo>
                <a:lnTo>
                  <a:pt x="7769600" y="1157365"/>
                </a:lnTo>
                <a:lnTo>
                  <a:pt x="7752631" y="1172815"/>
                </a:lnTo>
                <a:lnTo>
                  <a:pt x="7739392" y="1192062"/>
                </a:lnTo>
                <a:lnTo>
                  <a:pt x="7677677" y="1216394"/>
                </a:lnTo>
                <a:lnTo>
                  <a:pt x="7586920" y="1261888"/>
                </a:lnTo>
                <a:cubicBezTo>
                  <a:pt x="7556723" y="1298911"/>
                  <a:pt x="7489187" y="1284518"/>
                  <a:pt x="7486100" y="1292563"/>
                </a:cubicBezTo>
                <a:cubicBezTo>
                  <a:pt x="7454875" y="1308356"/>
                  <a:pt x="7453335" y="1326361"/>
                  <a:pt x="7411323" y="1340732"/>
                </a:cubicBezTo>
                <a:cubicBezTo>
                  <a:pt x="7372519" y="1390006"/>
                  <a:pt x="7288617" y="1403664"/>
                  <a:pt x="7240698" y="1438832"/>
                </a:cubicBezTo>
                <a:cubicBezTo>
                  <a:pt x="7206467" y="1417136"/>
                  <a:pt x="7227555" y="1441678"/>
                  <a:pt x="7197675" y="1447530"/>
                </a:cubicBezTo>
                <a:cubicBezTo>
                  <a:pt x="7211601" y="1474927"/>
                  <a:pt x="7159483" y="1444981"/>
                  <a:pt x="7164788" y="1480293"/>
                </a:cubicBezTo>
                <a:cubicBezTo>
                  <a:pt x="7159184" y="1480240"/>
                  <a:pt x="7153584" y="1479075"/>
                  <a:pt x="7147929" y="1477641"/>
                </a:cubicBezTo>
                <a:lnTo>
                  <a:pt x="7144965" y="1476908"/>
                </a:lnTo>
                <a:lnTo>
                  <a:pt x="7134299" y="1479969"/>
                </a:lnTo>
                <a:lnTo>
                  <a:pt x="7129809" y="1473339"/>
                </a:lnTo>
                <a:lnTo>
                  <a:pt x="7112688" y="1472575"/>
                </a:lnTo>
                <a:cubicBezTo>
                  <a:pt x="7106506" y="1473449"/>
                  <a:pt x="7100123" y="1475741"/>
                  <a:pt x="7093470" y="1480300"/>
                </a:cubicBezTo>
                <a:cubicBezTo>
                  <a:pt x="7079039" y="1501274"/>
                  <a:pt x="7048991" y="1495718"/>
                  <a:pt x="7025034" y="1506934"/>
                </a:cubicBezTo>
                <a:lnTo>
                  <a:pt x="7014783" y="1515868"/>
                </a:lnTo>
                <a:lnTo>
                  <a:pt x="6979706" y="1523511"/>
                </a:lnTo>
                <a:lnTo>
                  <a:pt x="6977890" y="1525793"/>
                </a:lnTo>
                <a:cubicBezTo>
                  <a:pt x="6971996" y="1527914"/>
                  <a:pt x="6959488" y="1529941"/>
                  <a:pt x="6944339" y="1536237"/>
                </a:cubicBezTo>
                <a:lnTo>
                  <a:pt x="6886996" y="1563569"/>
                </a:lnTo>
                <a:lnTo>
                  <a:pt x="6874510" y="1558469"/>
                </a:lnTo>
                <a:lnTo>
                  <a:pt x="6871943" y="1554651"/>
                </a:lnTo>
                <a:lnTo>
                  <a:pt x="6856174" y="1562024"/>
                </a:lnTo>
                <a:lnTo>
                  <a:pt x="6842321" y="1560554"/>
                </a:lnTo>
                <a:lnTo>
                  <a:pt x="6832713" y="1569357"/>
                </a:lnTo>
                <a:lnTo>
                  <a:pt x="6816351" y="1571495"/>
                </a:lnTo>
                <a:cubicBezTo>
                  <a:pt x="6810216" y="1571510"/>
                  <a:pt x="6803310" y="1571324"/>
                  <a:pt x="6795800" y="1572010"/>
                </a:cubicBezTo>
                <a:lnTo>
                  <a:pt x="6777546" y="1568661"/>
                </a:lnTo>
                <a:lnTo>
                  <a:pt x="6751528" y="1574143"/>
                </a:lnTo>
                <a:cubicBezTo>
                  <a:pt x="6731455" y="1578562"/>
                  <a:pt x="6712054" y="1582098"/>
                  <a:pt x="6691966" y="1582255"/>
                </a:cubicBezTo>
                <a:cubicBezTo>
                  <a:pt x="6677921" y="1590738"/>
                  <a:pt x="6663787" y="1595441"/>
                  <a:pt x="6646941" y="1588471"/>
                </a:cubicBezTo>
                <a:cubicBezTo>
                  <a:pt x="6605135" y="1597971"/>
                  <a:pt x="6598373" y="1612583"/>
                  <a:pt x="6568576" y="1606488"/>
                </a:cubicBezTo>
                <a:cubicBezTo>
                  <a:pt x="6562510" y="1614734"/>
                  <a:pt x="6558067" y="1619360"/>
                  <a:pt x="6554358" y="1621701"/>
                </a:cubicBezTo>
                <a:cubicBezTo>
                  <a:pt x="6543227" y="1628727"/>
                  <a:pt x="6538724" y="1615196"/>
                  <a:pt x="6516968" y="1617195"/>
                </a:cubicBezTo>
                <a:cubicBezTo>
                  <a:pt x="6493173" y="1617368"/>
                  <a:pt x="6528193" y="1598652"/>
                  <a:pt x="6506479" y="1602227"/>
                </a:cubicBezTo>
                <a:cubicBezTo>
                  <a:pt x="6486674" y="1613929"/>
                  <a:pt x="6478484" y="1593997"/>
                  <a:pt x="6458436" y="1607332"/>
                </a:cubicBezTo>
                <a:cubicBezTo>
                  <a:pt x="6471168" y="1620800"/>
                  <a:pt x="6410323" y="1615478"/>
                  <a:pt x="6414786" y="1628815"/>
                </a:cubicBezTo>
                <a:cubicBezTo>
                  <a:pt x="6385942" y="1615041"/>
                  <a:pt x="6386569" y="1640238"/>
                  <a:pt x="6357085" y="1640846"/>
                </a:cubicBezTo>
                <a:cubicBezTo>
                  <a:pt x="6341163" y="1636809"/>
                  <a:pt x="6331497" y="1637754"/>
                  <a:pt x="6322636" y="1648213"/>
                </a:cubicBezTo>
                <a:cubicBezTo>
                  <a:pt x="6248448" y="1627802"/>
                  <a:pt x="6286748" y="1654976"/>
                  <a:pt x="6226172" y="1654676"/>
                </a:cubicBezTo>
                <a:lnTo>
                  <a:pt x="6221217" y="1654506"/>
                </a:lnTo>
                <a:lnTo>
                  <a:pt x="6204956" y="1664280"/>
                </a:lnTo>
                <a:cubicBezTo>
                  <a:pt x="6204728" y="1665114"/>
                  <a:pt x="6204498" y="1665947"/>
                  <a:pt x="6204270" y="1666782"/>
                </a:cubicBezTo>
                <a:lnTo>
                  <a:pt x="6143810" y="1661963"/>
                </a:lnTo>
                <a:lnTo>
                  <a:pt x="6136560" y="1665728"/>
                </a:lnTo>
                <a:lnTo>
                  <a:pt x="6096155" y="1656951"/>
                </a:lnTo>
                <a:lnTo>
                  <a:pt x="6075812" y="1655422"/>
                </a:lnTo>
                <a:lnTo>
                  <a:pt x="6039495" y="1649680"/>
                </a:lnTo>
                <a:lnTo>
                  <a:pt x="6036523" y="1652121"/>
                </a:lnTo>
                <a:lnTo>
                  <a:pt x="6029328" y="1649904"/>
                </a:lnTo>
                <a:lnTo>
                  <a:pt x="6024075" y="1652779"/>
                </a:lnTo>
                <a:lnTo>
                  <a:pt x="6018085" y="1652030"/>
                </a:lnTo>
                <a:cubicBezTo>
                  <a:pt x="6006658" y="1653831"/>
                  <a:pt x="5968194" y="1662035"/>
                  <a:pt x="5955513" y="1663584"/>
                </a:cubicBezTo>
                <a:lnTo>
                  <a:pt x="5941996" y="1661326"/>
                </a:lnTo>
                <a:lnTo>
                  <a:pt x="5931789" y="1669915"/>
                </a:lnTo>
                <a:lnTo>
                  <a:pt x="5888686" y="1672175"/>
                </a:lnTo>
                <a:lnTo>
                  <a:pt x="5873794" y="1665454"/>
                </a:lnTo>
                <a:lnTo>
                  <a:pt x="5860022" y="1660635"/>
                </a:lnTo>
                <a:lnTo>
                  <a:pt x="5858237" y="1660649"/>
                </a:lnTo>
                <a:lnTo>
                  <a:pt x="5840319" y="1660798"/>
                </a:lnTo>
                <a:lnTo>
                  <a:pt x="5806984" y="1661075"/>
                </a:lnTo>
                <a:cubicBezTo>
                  <a:pt x="5785708" y="1661533"/>
                  <a:pt x="5764126" y="1662974"/>
                  <a:pt x="5742351" y="1667489"/>
                </a:cubicBezTo>
                <a:cubicBezTo>
                  <a:pt x="5659069" y="1645168"/>
                  <a:pt x="5615134" y="1706361"/>
                  <a:pt x="5521171" y="1671626"/>
                </a:cubicBezTo>
                <a:cubicBezTo>
                  <a:pt x="5491803" y="1671296"/>
                  <a:pt x="5498089" y="1662666"/>
                  <a:pt x="5457384" y="1683952"/>
                </a:cubicBezTo>
                <a:cubicBezTo>
                  <a:pt x="5356959" y="1699287"/>
                  <a:pt x="5078905" y="1774579"/>
                  <a:pt x="4950070" y="1748401"/>
                </a:cubicBezTo>
                <a:cubicBezTo>
                  <a:pt x="4918276" y="1752255"/>
                  <a:pt x="4891043" y="1756936"/>
                  <a:pt x="4872172" y="1757222"/>
                </a:cubicBezTo>
                <a:lnTo>
                  <a:pt x="4809524" y="1761033"/>
                </a:lnTo>
                <a:cubicBezTo>
                  <a:pt x="4791324" y="1772975"/>
                  <a:pt x="4777258" y="1754591"/>
                  <a:pt x="4759058" y="1766533"/>
                </a:cubicBezTo>
                <a:cubicBezTo>
                  <a:pt x="4747481" y="1770744"/>
                  <a:pt x="4734604" y="1772921"/>
                  <a:pt x="4719749" y="1771811"/>
                </a:cubicBezTo>
                <a:cubicBezTo>
                  <a:pt x="4671168" y="1780243"/>
                  <a:pt x="4634134" y="1775931"/>
                  <a:pt x="4568686" y="1786141"/>
                </a:cubicBezTo>
                <a:cubicBezTo>
                  <a:pt x="4544667" y="1777910"/>
                  <a:pt x="4432547" y="1778168"/>
                  <a:pt x="4418751" y="1796932"/>
                </a:cubicBezTo>
                <a:cubicBezTo>
                  <a:pt x="4403360" y="1801488"/>
                  <a:pt x="4385278" y="1795746"/>
                  <a:pt x="4378377" y="1815528"/>
                </a:cubicBezTo>
                <a:cubicBezTo>
                  <a:pt x="4366870" y="1839461"/>
                  <a:pt x="4337372" y="1814003"/>
                  <a:pt x="4320575" y="1832722"/>
                </a:cubicBezTo>
                <a:cubicBezTo>
                  <a:pt x="4277898" y="1857053"/>
                  <a:pt x="4243945" y="1846759"/>
                  <a:pt x="4211935" y="1860177"/>
                </a:cubicBezTo>
                <a:cubicBezTo>
                  <a:pt x="4181519" y="1859584"/>
                  <a:pt x="4171342" y="1859762"/>
                  <a:pt x="4101228" y="1868717"/>
                </a:cubicBezTo>
                <a:cubicBezTo>
                  <a:pt x="4080159" y="1876188"/>
                  <a:pt x="4039427" y="1877381"/>
                  <a:pt x="3973223" y="1881015"/>
                </a:cubicBezTo>
                <a:cubicBezTo>
                  <a:pt x="3971330" y="1884974"/>
                  <a:pt x="3952843" y="1879225"/>
                  <a:pt x="3900992" y="1880603"/>
                </a:cubicBezTo>
                <a:cubicBezTo>
                  <a:pt x="3849141" y="1881981"/>
                  <a:pt x="3740060" y="1895686"/>
                  <a:pt x="3662119" y="1889285"/>
                </a:cubicBezTo>
                <a:cubicBezTo>
                  <a:pt x="3565155" y="1881322"/>
                  <a:pt x="3613412" y="1915150"/>
                  <a:pt x="3496919" y="1873180"/>
                </a:cubicBezTo>
                <a:cubicBezTo>
                  <a:pt x="3488062" y="1895719"/>
                  <a:pt x="3474293" y="1876288"/>
                  <a:pt x="3449433" y="1889681"/>
                </a:cubicBezTo>
                <a:cubicBezTo>
                  <a:pt x="3406553" y="1891629"/>
                  <a:pt x="3413217" y="1897797"/>
                  <a:pt x="3369766" y="1916653"/>
                </a:cubicBezTo>
                <a:cubicBezTo>
                  <a:pt x="3338805" y="1929531"/>
                  <a:pt x="3289487" y="1928617"/>
                  <a:pt x="3269672" y="1938036"/>
                </a:cubicBezTo>
                <a:lnTo>
                  <a:pt x="3224897" y="1943733"/>
                </a:lnTo>
                <a:cubicBezTo>
                  <a:pt x="3188693" y="1949271"/>
                  <a:pt x="3178540" y="1909145"/>
                  <a:pt x="3161463" y="1946591"/>
                </a:cubicBezTo>
                <a:lnTo>
                  <a:pt x="3112044" y="1935614"/>
                </a:lnTo>
                <a:lnTo>
                  <a:pt x="3069716" y="1930463"/>
                </a:lnTo>
                <a:cubicBezTo>
                  <a:pt x="3049937" y="1924285"/>
                  <a:pt x="3047816" y="1925644"/>
                  <a:pt x="3005773" y="1915878"/>
                </a:cubicBezTo>
                <a:cubicBezTo>
                  <a:pt x="2978838" y="1921092"/>
                  <a:pt x="2967972" y="1927319"/>
                  <a:pt x="2897201" y="1926772"/>
                </a:cubicBezTo>
                <a:lnTo>
                  <a:pt x="2783891" y="1931749"/>
                </a:lnTo>
                <a:cubicBezTo>
                  <a:pt x="2753098" y="1932794"/>
                  <a:pt x="2731621" y="1915151"/>
                  <a:pt x="2712447" y="1933044"/>
                </a:cubicBezTo>
                <a:cubicBezTo>
                  <a:pt x="2621923" y="1990472"/>
                  <a:pt x="2637976" y="1949546"/>
                  <a:pt x="2560151" y="1963609"/>
                </a:cubicBezTo>
                <a:cubicBezTo>
                  <a:pt x="2472084" y="1973456"/>
                  <a:pt x="2423631" y="1962133"/>
                  <a:pt x="2367221" y="1971884"/>
                </a:cubicBezTo>
                <a:cubicBezTo>
                  <a:pt x="2355331" y="1950582"/>
                  <a:pt x="2295649" y="1950006"/>
                  <a:pt x="2272130" y="1961162"/>
                </a:cubicBezTo>
                <a:cubicBezTo>
                  <a:pt x="2229336" y="1964326"/>
                  <a:pt x="2232627" y="1943953"/>
                  <a:pt x="2189404" y="1978172"/>
                </a:cubicBezTo>
                <a:cubicBezTo>
                  <a:pt x="2153824" y="1968017"/>
                  <a:pt x="2114605" y="1969166"/>
                  <a:pt x="2077704" y="1965002"/>
                </a:cubicBezTo>
                <a:cubicBezTo>
                  <a:pt x="2053064" y="1962036"/>
                  <a:pt x="2051584" y="1971011"/>
                  <a:pt x="2033299" y="1969042"/>
                </a:cubicBezTo>
                <a:cubicBezTo>
                  <a:pt x="2015014" y="1967073"/>
                  <a:pt x="1998956" y="1958903"/>
                  <a:pt x="1967996" y="1953187"/>
                </a:cubicBezTo>
                <a:cubicBezTo>
                  <a:pt x="1924117" y="1970917"/>
                  <a:pt x="1915668" y="1940297"/>
                  <a:pt x="1855805" y="1926082"/>
                </a:cubicBezTo>
                <a:cubicBezTo>
                  <a:pt x="1830663" y="1943732"/>
                  <a:pt x="1810564" y="1935694"/>
                  <a:pt x="1790957" y="1919460"/>
                </a:cubicBezTo>
                <a:cubicBezTo>
                  <a:pt x="1732588" y="1924884"/>
                  <a:pt x="1679506" y="1900619"/>
                  <a:pt x="1613978" y="1891581"/>
                </a:cubicBezTo>
                <a:cubicBezTo>
                  <a:pt x="1542961" y="1912227"/>
                  <a:pt x="1506863" y="1865666"/>
                  <a:pt x="1436831" y="1856201"/>
                </a:cubicBezTo>
                <a:cubicBezTo>
                  <a:pt x="1409149" y="1862955"/>
                  <a:pt x="1416370" y="1829853"/>
                  <a:pt x="1357365" y="1832140"/>
                </a:cubicBezTo>
                <a:cubicBezTo>
                  <a:pt x="1285880" y="1811785"/>
                  <a:pt x="1273193" y="1786872"/>
                  <a:pt x="1232341" y="1785942"/>
                </a:cubicBezTo>
                <a:cubicBezTo>
                  <a:pt x="1223903" y="1792798"/>
                  <a:pt x="1160576" y="1793911"/>
                  <a:pt x="1162595" y="1784330"/>
                </a:cubicBezTo>
                <a:cubicBezTo>
                  <a:pt x="1153167" y="1787110"/>
                  <a:pt x="1122206" y="1805077"/>
                  <a:pt x="1120257" y="1789615"/>
                </a:cubicBezTo>
                <a:cubicBezTo>
                  <a:pt x="1073149" y="1786750"/>
                  <a:pt x="1034361" y="1768718"/>
                  <a:pt x="991903" y="1786741"/>
                </a:cubicBezTo>
                <a:cubicBezTo>
                  <a:pt x="966383" y="1781126"/>
                  <a:pt x="949501" y="1800915"/>
                  <a:pt x="883960" y="1809389"/>
                </a:cubicBezTo>
                <a:cubicBezTo>
                  <a:pt x="836064" y="1808194"/>
                  <a:pt x="826980" y="1826610"/>
                  <a:pt x="766531" y="1805053"/>
                </a:cubicBezTo>
                <a:cubicBezTo>
                  <a:pt x="732778" y="1801141"/>
                  <a:pt x="694055" y="1787044"/>
                  <a:pt x="669779" y="1800537"/>
                </a:cubicBezTo>
                <a:cubicBezTo>
                  <a:pt x="645252" y="1794709"/>
                  <a:pt x="563495" y="1813232"/>
                  <a:pt x="523898" y="1811085"/>
                </a:cubicBezTo>
                <a:cubicBezTo>
                  <a:pt x="457555" y="1798530"/>
                  <a:pt x="395227" y="1824052"/>
                  <a:pt x="360251" y="1830735"/>
                </a:cubicBezTo>
                <a:cubicBezTo>
                  <a:pt x="313564" y="1825583"/>
                  <a:pt x="298281" y="1811622"/>
                  <a:pt x="255207" y="1818275"/>
                </a:cubicBezTo>
                <a:cubicBezTo>
                  <a:pt x="206572" y="1839769"/>
                  <a:pt x="160277" y="1836800"/>
                  <a:pt x="101803" y="1870647"/>
                </a:cubicBezTo>
                <a:cubicBezTo>
                  <a:pt x="85849" y="1910002"/>
                  <a:pt x="27997" y="1845258"/>
                  <a:pt x="25397" y="1888443"/>
                </a:cubicBezTo>
                <a:cubicBezTo>
                  <a:pt x="19096" y="1881154"/>
                  <a:pt x="11260" y="1878398"/>
                  <a:pt x="2370" y="1878311"/>
                </a:cubicBezTo>
                <a:lnTo>
                  <a:pt x="0" y="1878785"/>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98D6A42C-C5CC-F212-D5D4-C15DE03C7E19}"/>
              </a:ext>
            </a:extLst>
          </p:cNvPr>
          <p:cNvSpPr>
            <a:spLocks noGrp="1"/>
          </p:cNvSpPr>
          <p:nvPr>
            <p:ph type="title"/>
          </p:nvPr>
        </p:nvSpPr>
        <p:spPr>
          <a:xfrm>
            <a:off x="1137034" y="609597"/>
            <a:ext cx="9392421" cy="1330841"/>
          </a:xfrm>
        </p:spPr>
        <p:txBody>
          <a:bodyPr>
            <a:normAutofit/>
          </a:bodyPr>
          <a:lstStyle/>
          <a:p>
            <a:r>
              <a:rPr lang="en-US" dirty="0"/>
              <a:t>Research Questions or Hypotheses</a:t>
            </a:r>
            <a:endParaRPr lang="en-GB" dirty="0"/>
          </a:p>
        </p:txBody>
      </p:sp>
      <p:sp>
        <p:nvSpPr>
          <p:cNvPr id="9" name="Content Placeholder 9">
            <a:extLst>
              <a:ext uri="{FF2B5EF4-FFF2-40B4-BE49-F238E27FC236}">
                <a16:creationId xmlns:a16="http://schemas.microsoft.com/office/drawing/2014/main" id="{0B75A3D4-5004-32D0-AF0A-FA539FE9035A}"/>
              </a:ext>
            </a:extLst>
          </p:cNvPr>
          <p:cNvSpPr>
            <a:spLocks noGrp="1"/>
          </p:cNvSpPr>
          <p:nvPr>
            <p:ph idx="1"/>
          </p:nvPr>
        </p:nvSpPr>
        <p:spPr>
          <a:xfrm>
            <a:off x="1137034" y="2198362"/>
            <a:ext cx="4958966" cy="3917773"/>
          </a:xfrm>
        </p:spPr>
        <p:txBody>
          <a:bodyPr>
            <a:normAutofit/>
          </a:bodyPr>
          <a:lstStyle/>
          <a:p>
            <a:r>
              <a:rPr lang="en-US" sz="2000"/>
              <a:t>Can an improved YOLOv5-based model outperform traditional manual inspection in terms of speed and accuracy for detecting steel surface defects?</a:t>
            </a:r>
          </a:p>
          <a:p>
            <a:r>
              <a:rPr lang="en-US" sz="2000"/>
              <a:t>What modifications to the YOLOv5 architecture can enhance the model’s performance for defect detection?</a:t>
            </a:r>
          </a:p>
          <a:p>
            <a:r>
              <a:rPr lang="en-US" sz="2000"/>
              <a:t>How can front-end and back-end technologies be integrated to create an efficient, user-friendly interface for defect detection in industrial environments?</a:t>
            </a:r>
          </a:p>
        </p:txBody>
      </p:sp>
      <p:pic>
        <p:nvPicPr>
          <p:cNvPr id="5" name="Picture 4" descr="A diagram of a structure&#10;&#10;Description automatically generated">
            <a:extLst>
              <a:ext uri="{FF2B5EF4-FFF2-40B4-BE49-F238E27FC236}">
                <a16:creationId xmlns:a16="http://schemas.microsoft.com/office/drawing/2014/main" id="{E39F6CC2-0CE8-A22E-D794-C26199E6F3DB}"/>
              </a:ext>
            </a:extLst>
          </p:cNvPr>
          <p:cNvPicPr>
            <a:picLocks noChangeAspect="1"/>
          </p:cNvPicPr>
          <p:nvPr/>
        </p:nvPicPr>
        <p:blipFill>
          <a:blip r:embed="rId3"/>
          <a:stretch>
            <a:fillRect/>
          </a:stretch>
        </p:blipFill>
        <p:spPr>
          <a:xfrm>
            <a:off x="6719367" y="2452737"/>
            <a:ext cx="4788505" cy="3220269"/>
          </a:xfrm>
          <a:prstGeom prst="rect">
            <a:avLst/>
          </a:prstGeom>
        </p:spPr>
      </p:pic>
      <p:sp>
        <p:nvSpPr>
          <p:cNvPr id="18" name="Freeform: Shape 17">
            <a:extLst>
              <a:ext uri="{FF2B5EF4-FFF2-40B4-BE49-F238E27FC236}">
                <a16:creationId xmlns:a16="http://schemas.microsoft.com/office/drawing/2014/main" id="{9A0D773F-7A7D-4DBB-9DEA-86BB8B8F4B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5381624" y="6209414"/>
            <a:ext cx="6810375" cy="648586"/>
          </a:xfrm>
          <a:custGeom>
            <a:avLst/>
            <a:gdLst>
              <a:gd name="connsiteX0" fmla="*/ 0 w 10753706"/>
              <a:gd name="connsiteY0" fmla="*/ 0 h 1027260"/>
              <a:gd name="connsiteX1" fmla="*/ 10753706 w 10753706"/>
              <a:gd name="connsiteY1" fmla="*/ 0 h 1027260"/>
              <a:gd name="connsiteX2" fmla="*/ 10748809 w 10753706"/>
              <a:gd name="connsiteY2" fmla="*/ 2522 h 1027260"/>
              <a:gd name="connsiteX3" fmla="*/ 10725330 w 10753706"/>
              <a:gd name="connsiteY3" fmla="*/ 11977 h 1027260"/>
              <a:gd name="connsiteX4" fmla="*/ 10615423 w 10753706"/>
              <a:gd name="connsiteY4" fmla="*/ 52967 h 1027260"/>
              <a:gd name="connsiteX5" fmla="*/ 10533936 w 10753706"/>
              <a:gd name="connsiteY5" fmla="*/ 53095 h 1027260"/>
              <a:gd name="connsiteX6" fmla="*/ 10466876 w 10753706"/>
              <a:gd name="connsiteY6" fmla="*/ 45180 h 1027260"/>
              <a:gd name="connsiteX7" fmla="*/ 10355090 w 10753706"/>
              <a:gd name="connsiteY7" fmla="*/ 89741 h 1027260"/>
              <a:gd name="connsiteX8" fmla="*/ 10087145 w 10753706"/>
              <a:gd name="connsiteY8" fmla="*/ 66115 h 1027260"/>
              <a:gd name="connsiteX9" fmla="*/ 10015902 w 10753706"/>
              <a:gd name="connsiteY9" fmla="*/ 76178 h 1027260"/>
              <a:gd name="connsiteX10" fmla="*/ 9806005 w 10753706"/>
              <a:gd name="connsiteY10" fmla="*/ 102435 h 1027260"/>
              <a:gd name="connsiteX11" fmla="*/ 9602583 w 10753706"/>
              <a:gd name="connsiteY11" fmla="*/ 179170 h 1027260"/>
              <a:gd name="connsiteX12" fmla="*/ 9469719 w 10753706"/>
              <a:gd name="connsiteY12" fmla="*/ 174721 h 1027260"/>
              <a:gd name="connsiteX13" fmla="*/ 9408692 w 10753706"/>
              <a:gd name="connsiteY13" fmla="*/ 189513 h 1027260"/>
              <a:gd name="connsiteX14" fmla="*/ 9364151 w 10753706"/>
              <a:gd name="connsiteY14" fmla="*/ 194072 h 1027260"/>
              <a:gd name="connsiteX15" fmla="*/ 9337751 w 10753706"/>
              <a:gd name="connsiteY15" fmla="*/ 197579 h 1027260"/>
              <a:gd name="connsiteX16" fmla="*/ 9297166 w 10753706"/>
              <a:gd name="connsiteY16" fmla="*/ 216558 h 1027260"/>
              <a:gd name="connsiteX17" fmla="*/ 9123859 w 10753706"/>
              <a:gd name="connsiteY17" fmla="*/ 237356 h 1027260"/>
              <a:gd name="connsiteX18" fmla="*/ 8950741 w 10753706"/>
              <a:gd name="connsiteY18" fmla="*/ 238020 h 1027260"/>
              <a:gd name="connsiteX19" fmla="*/ 8718236 w 10753706"/>
              <a:gd name="connsiteY19" fmla="*/ 303148 h 1027260"/>
              <a:gd name="connsiteX20" fmla="*/ 8694011 w 10753706"/>
              <a:gd name="connsiteY20" fmla="*/ 308812 h 1027260"/>
              <a:gd name="connsiteX21" fmla="*/ 8611976 w 10753706"/>
              <a:gd name="connsiteY21" fmla="*/ 324819 h 1027260"/>
              <a:gd name="connsiteX22" fmla="*/ 8562074 w 10753706"/>
              <a:gd name="connsiteY22" fmla="*/ 337971 h 1027260"/>
              <a:gd name="connsiteX23" fmla="*/ 8501724 w 10753706"/>
              <a:gd name="connsiteY23" fmla="*/ 360865 h 1027260"/>
              <a:gd name="connsiteX24" fmla="*/ 8504489 w 10753706"/>
              <a:gd name="connsiteY24" fmla="*/ 364790 h 1027260"/>
              <a:gd name="connsiteX25" fmla="*/ 8492774 w 10753706"/>
              <a:gd name="connsiteY25" fmla="*/ 366181 h 1027260"/>
              <a:gd name="connsiteX26" fmla="*/ 8466405 w 10753706"/>
              <a:gd name="connsiteY26" fmla="*/ 368724 h 1027260"/>
              <a:gd name="connsiteX27" fmla="*/ 8427069 w 10753706"/>
              <a:gd name="connsiteY27" fmla="*/ 387211 h 1027260"/>
              <a:gd name="connsiteX28" fmla="*/ 8387766 w 10753706"/>
              <a:gd name="connsiteY28" fmla="*/ 377161 h 1027260"/>
              <a:gd name="connsiteX29" fmla="*/ 8315874 w 10753706"/>
              <a:gd name="connsiteY29" fmla="*/ 395527 h 1027260"/>
              <a:gd name="connsiteX30" fmla="*/ 8274474 w 10753706"/>
              <a:gd name="connsiteY30" fmla="*/ 405112 h 1027260"/>
              <a:gd name="connsiteX31" fmla="*/ 8234664 w 10753706"/>
              <a:gd name="connsiteY31" fmla="*/ 410219 h 1027260"/>
              <a:gd name="connsiteX32" fmla="*/ 8211268 w 10753706"/>
              <a:gd name="connsiteY32" fmla="*/ 416791 h 1027260"/>
              <a:gd name="connsiteX33" fmla="*/ 8188615 w 10753706"/>
              <a:gd name="connsiteY33" fmla="*/ 421755 h 1027260"/>
              <a:gd name="connsiteX34" fmla="*/ 8179981 w 10753706"/>
              <a:gd name="connsiteY34" fmla="*/ 420402 h 1027260"/>
              <a:gd name="connsiteX35" fmla="*/ 8179307 w 10753706"/>
              <a:gd name="connsiteY35" fmla="*/ 422516 h 1027260"/>
              <a:gd name="connsiteX36" fmla="*/ 8147929 w 10753706"/>
              <a:gd name="connsiteY36" fmla="*/ 450302 h 1027260"/>
              <a:gd name="connsiteX37" fmla="*/ 8089136 w 10753706"/>
              <a:gd name="connsiteY37" fmla="*/ 465283 h 1027260"/>
              <a:gd name="connsiteX38" fmla="*/ 8049973 w 10753706"/>
              <a:gd name="connsiteY38" fmla="*/ 454121 h 1027260"/>
              <a:gd name="connsiteX39" fmla="*/ 7965913 w 10753706"/>
              <a:gd name="connsiteY39" fmla="*/ 464415 h 1027260"/>
              <a:gd name="connsiteX40" fmla="*/ 7945093 w 10753706"/>
              <a:gd name="connsiteY40" fmla="*/ 464798 h 1027260"/>
              <a:gd name="connsiteX41" fmla="*/ 7935335 w 10753706"/>
              <a:gd name="connsiteY41" fmla="*/ 462442 h 1027260"/>
              <a:gd name="connsiteX42" fmla="*/ 7904779 w 10753706"/>
              <a:gd name="connsiteY42" fmla="*/ 471429 h 1027260"/>
              <a:gd name="connsiteX43" fmla="*/ 7855604 w 10753706"/>
              <a:gd name="connsiteY43" fmla="*/ 480199 h 1027260"/>
              <a:gd name="connsiteX44" fmla="*/ 7832630 w 10753706"/>
              <a:gd name="connsiteY44" fmla="*/ 485371 h 1027260"/>
              <a:gd name="connsiteX45" fmla="*/ 7812438 w 10753706"/>
              <a:gd name="connsiteY45" fmla="*/ 485391 h 1027260"/>
              <a:gd name="connsiteX46" fmla="*/ 7701399 w 10753706"/>
              <a:gd name="connsiteY46" fmla="*/ 495197 h 1027260"/>
              <a:gd name="connsiteX47" fmla="*/ 7674778 w 10753706"/>
              <a:gd name="connsiteY47" fmla="*/ 494723 h 1027260"/>
              <a:gd name="connsiteX48" fmla="*/ 7660445 w 10753706"/>
              <a:gd name="connsiteY48" fmla="*/ 490194 h 1027260"/>
              <a:gd name="connsiteX49" fmla="*/ 7651781 w 10753706"/>
              <a:gd name="connsiteY49" fmla="*/ 493084 h 1027260"/>
              <a:gd name="connsiteX50" fmla="*/ 7584807 w 10753706"/>
              <a:gd name="connsiteY50" fmla="*/ 499490 h 1027260"/>
              <a:gd name="connsiteX51" fmla="*/ 7541324 w 10753706"/>
              <a:gd name="connsiteY51" fmla="*/ 504184 h 1027260"/>
              <a:gd name="connsiteX52" fmla="*/ 7541756 w 10753706"/>
              <a:gd name="connsiteY52" fmla="*/ 512184 h 1027260"/>
              <a:gd name="connsiteX53" fmla="*/ 7503906 w 10753706"/>
              <a:gd name="connsiteY53" fmla="*/ 518551 h 1027260"/>
              <a:gd name="connsiteX54" fmla="*/ 7460411 w 10753706"/>
              <a:gd name="connsiteY54" fmla="*/ 517415 h 1027260"/>
              <a:gd name="connsiteX55" fmla="*/ 7460116 w 10753706"/>
              <a:gd name="connsiteY55" fmla="*/ 517548 h 1027260"/>
              <a:gd name="connsiteX56" fmla="*/ 7297810 w 10753706"/>
              <a:gd name="connsiteY56" fmla="*/ 563947 h 1027260"/>
              <a:gd name="connsiteX57" fmla="*/ 6946388 w 10753706"/>
              <a:gd name="connsiteY57" fmla="*/ 665244 h 1027260"/>
              <a:gd name="connsiteX58" fmla="*/ 6741704 w 10753706"/>
              <a:gd name="connsiteY58" fmla="*/ 679365 h 1027260"/>
              <a:gd name="connsiteX59" fmla="*/ 6624680 w 10753706"/>
              <a:gd name="connsiteY59" fmla="*/ 677674 h 1027260"/>
              <a:gd name="connsiteX60" fmla="*/ 6605700 w 10753706"/>
              <a:gd name="connsiteY60" fmla="*/ 683566 h 1027260"/>
              <a:gd name="connsiteX61" fmla="*/ 6576922 w 10753706"/>
              <a:gd name="connsiteY61" fmla="*/ 683030 h 1027260"/>
              <a:gd name="connsiteX62" fmla="*/ 6405123 w 10753706"/>
              <a:gd name="connsiteY62" fmla="*/ 721946 h 1027260"/>
              <a:gd name="connsiteX63" fmla="*/ 6368938 w 10753706"/>
              <a:gd name="connsiteY63" fmla="*/ 717341 h 1027260"/>
              <a:gd name="connsiteX64" fmla="*/ 6295102 w 10753706"/>
              <a:gd name="connsiteY64" fmla="*/ 729508 h 1027260"/>
              <a:gd name="connsiteX65" fmla="*/ 6202084 w 10753706"/>
              <a:gd name="connsiteY65" fmla="*/ 767091 h 1027260"/>
              <a:gd name="connsiteX66" fmla="*/ 6067157 w 10753706"/>
              <a:gd name="connsiteY66" fmla="*/ 790339 h 1027260"/>
              <a:gd name="connsiteX67" fmla="*/ 6061443 w 10753706"/>
              <a:gd name="connsiteY67" fmla="*/ 796151 h 1027260"/>
              <a:gd name="connsiteX68" fmla="*/ 6051406 w 10753706"/>
              <a:gd name="connsiteY68" fmla="*/ 800684 h 1027260"/>
              <a:gd name="connsiteX69" fmla="*/ 6049097 w 10753706"/>
              <a:gd name="connsiteY69" fmla="*/ 800636 h 1027260"/>
              <a:gd name="connsiteX70" fmla="*/ 6034222 w 10753706"/>
              <a:gd name="connsiteY70" fmla="*/ 804110 h 1027260"/>
              <a:gd name="connsiteX71" fmla="*/ 6033121 w 10753706"/>
              <a:gd name="connsiteY71" fmla="*/ 806078 h 1027260"/>
              <a:gd name="connsiteX72" fmla="*/ 6023593 w 10753706"/>
              <a:gd name="connsiteY72" fmla="*/ 808842 h 1027260"/>
              <a:gd name="connsiteX73" fmla="*/ 6006639 w 10753706"/>
              <a:gd name="connsiteY73" fmla="*/ 815304 h 1027260"/>
              <a:gd name="connsiteX74" fmla="*/ 6001762 w 10753706"/>
              <a:gd name="connsiteY74" fmla="*/ 815557 h 1027260"/>
              <a:gd name="connsiteX75" fmla="*/ 5973534 w 10753706"/>
              <a:gd name="connsiteY75" fmla="*/ 823815 h 1027260"/>
              <a:gd name="connsiteX76" fmla="*/ 5972336 w 10753706"/>
              <a:gd name="connsiteY76" fmla="*/ 823476 h 1027260"/>
              <a:gd name="connsiteX77" fmla="*/ 5960841 w 10753706"/>
              <a:gd name="connsiteY77" fmla="*/ 823819 h 1027260"/>
              <a:gd name="connsiteX78" fmla="*/ 5940719 w 10753706"/>
              <a:gd name="connsiteY78" fmla="*/ 825514 h 1027260"/>
              <a:gd name="connsiteX79" fmla="*/ 5884298 w 10753706"/>
              <a:gd name="connsiteY79" fmla="*/ 823806 h 1027260"/>
              <a:gd name="connsiteX80" fmla="*/ 5854779 w 10753706"/>
              <a:gd name="connsiteY80" fmla="*/ 832365 h 1027260"/>
              <a:gd name="connsiteX81" fmla="*/ 5848382 w 10753706"/>
              <a:gd name="connsiteY81" fmla="*/ 833844 h 1027260"/>
              <a:gd name="connsiteX82" fmla="*/ 5848066 w 10753706"/>
              <a:gd name="connsiteY82" fmla="*/ 833772 h 1027260"/>
              <a:gd name="connsiteX83" fmla="*/ 5840944 w 10753706"/>
              <a:gd name="connsiteY83" fmla="*/ 835132 h 1027260"/>
              <a:gd name="connsiteX84" fmla="*/ 5836719 w 10753706"/>
              <a:gd name="connsiteY84" fmla="*/ 836539 h 1027260"/>
              <a:gd name="connsiteX85" fmla="*/ 5824311 w 10753706"/>
              <a:gd name="connsiteY85" fmla="*/ 839408 h 1027260"/>
              <a:gd name="connsiteX86" fmla="*/ 5818788 w 10753706"/>
              <a:gd name="connsiteY86" fmla="*/ 839727 h 1027260"/>
              <a:gd name="connsiteX87" fmla="*/ 5763953 w 10753706"/>
              <a:gd name="connsiteY87" fmla="*/ 834282 h 1027260"/>
              <a:gd name="connsiteX88" fmla="*/ 5667748 w 10753706"/>
              <a:gd name="connsiteY88" fmla="*/ 840211 h 1027260"/>
              <a:gd name="connsiteX89" fmla="*/ 5573108 w 10753706"/>
              <a:gd name="connsiteY89" fmla="*/ 847611 h 1027260"/>
              <a:gd name="connsiteX90" fmla="*/ 5539137 w 10753706"/>
              <a:gd name="connsiteY90" fmla="*/ 851033 h 1027260"/>
              <a:gd name="connsiteX91" fmla="*/ 5510651 w 10753706"/>
              <a:gd name="connsiteY91" fmla="*/ 844215 h 1027260"/>
              <a:gd name="connsiteX92" fmla="*/ 5457331 w 10753706"/>
              <a:gd name="connsiteY92" fmla="*/ 839159 h 1027260"/>
              <a:gd name="connsiteX93" fmla="*/ 5410613 w 10753706"/>
              <a:gd name="connsiteY93" fmla="*/ 834358 h 1027260"/>
              <a:gd name="connsiteX94" fmla="*/ 5370040 w 10753706"/>
              <a:gd name="connsiteY94" fmla="*/ 862127 h 1027260"/>
              <a:gd name="connsiteX95" fmla="*/ 5318778 w 10753706"/>
              <a:gd name="connsiteY95" fmla="*/ 855310 h 1027260"/>
              <a:gd name="connsiteX96" fmla="*/ 5298645 w 10753706"/>
              <a:gd name="connsiteY96" fmla="*/ 855171 h 1027260"/>
              <a:gd name="connsiteX97" fmla="*/ 5253828 w 10753706"/>
              <a:gd name="connsiteY97" fmla="*/ 859670 h 1027260"/>
              <a:gd name="connsiteX98" fmla="*/ 5216955 w 10753706"/>
              <a:gd name="connsiteY98" fmla="*/ 866245 h 1027260"/>
              <a:gd name="connsiteX99" fmla="*/ 5214344 w 10753706"/>
              <a:gd name="connsiteY99" fmla="*/ 868102 h 1027260"/>
              <a:gd name="connsiteX100" fmla="*/ 5195561 w 10753706"/>
              <a:gd name="connsiteY100" fmla="*/ 869949 h 1027260"/>
              <a:gd name="connsiteX101" fmla="*/ 5182555 w 10753706"/>
              <a:gd name="connsiteY101" fmla="*/ 873542 h 1027260"/>
              <a:gd name="connsiteX102" fmla="*/ 5172552 w 10753706"/>
              <a:gd name="connsiteY102" fmla="*/ 878801 h 1027260"/>
              <a:gd name="connsiteX103" fmla="*/ 5027993 w 10753706"/>
              <a:gd name="connsiteY103" fmla="*/ 889666 h 1027260"/>
              <a:gd name="connsiteX104" fmla="*/ 4939844 w 10753706"/>
              <a:gd name="connsiteY104" fmla="*/ 934802 h 1027260"/>
              <a:gd name="connsiteX105" fmla="*/ 4792576 w 10753706"/>
              <a:gd name="connsiteY105" fmla="*/ 934820 h 1027260"/>
              <a:gd name="connsiteX106" fmla="*/ 4602423 w 10753706"/>
              <a:gd name="connsiteY106" fmla="*/ 958063 h 1027260"/>
              <a:gd name="connsiteX107" fmla="*/ 4290656 w 10753706"/>
              <a:gd name="connsiteY107" fmla="*/ 969152 h 1027260"/>
              <a:gd name="connsiteX108" fmla="*/ 3952334 w 10753706"/>
              <a:gd name="connsiteY108" fmla="*/ 954043 h 1027260"/>
              <a:gd name="connsiteX109" fmla="*/ 3858560 w 10753706"/>
              <a:gd name="connsiteY109" fmla="*/ 948781 h 1027260"/>
              <a:gd name="connsiteX110" fmla="*/ 3846597 w 10753706"/>
              <a:gd name="connsiteY110" fmla="*/ 948382 h 1027260"/>
              <a:gd name="connsiteX111" fmla="*/ 3736044 w 10753706"/>
              <a:gd name="connsiteY111" fmla="*/ 947759 h 1027260"/>
              <a:gd name="connsiteX112" fmla="*/ 3713136 w 10753706"/>
              <a:gd name="connsiteY112" fmla="*/ 946963 h 1027260"/>
              <a:gd name="connsiteX113" fmla="*/ 3695939 w 10753706"/>
              <a:gd name="connsiteY113" fmla="*/ 943639 h 1027260"/>
              <a:gd name="connsiteX114" fmla="*/ 3694125 w 10753706"/>
              <a:gd name="connsiteY114" fmla="*/ 940567 h 1027260"/>
              <a:gd name="connsiteX115" fmla="*/ 3681925 w 10753706"/>
              <a:gd name="connsiteY115" fmla="*/ 939706 h 1027260"/>
              <a:gd name="connsiteX116" fmla="*/ 3679204 w 10753706"/>
              <a:gd name="connsiteY116" fmla="*/ 938926 h 1027260"/>
              <a:gd name="connsiteX117" fmla="*/ 3615656 w 10753706"/>
              <a:gd name="connsiteY117" fmla="*/ 940320 h 1027260"/>
              <a:gd name="connsiteX118" fmla="*/ 3567983 w 10753706"/>
              <a:gd name="connsiteY118" fmla="*/ 935596 h 1027260"/>
              <a:gd name="connsiteX119" fmla="*/ 3422423 w 10753706"/>
              <a:gd name="connsiteY119" fmla="*/ 932129 h 1027260"/>
              <a:gd name="connsiteX120" fmla="*/ 3310925 w 10753706"/>
              <a:gd name="connsiteY120" fmla="*/ 911072 h 1027260"/>
              <a:gd name="connsiteX121" fmla="*/ 3139421 w 10753706"/>
              <a:gd name="connsiteY121" fmla="*/ 934151 h 1027260"/>
              <a:gd name="connsiteX122" fmla="*/ 2996922 w 10753706"/>
              <a:gd name="connsiteY122" fmla="*/ 927537 h 1027260"/>
              <a:gd name="connsiteX123" fmla="*/ 2982785 w 10753706"/>
              <a:gd name="connsiteY123" fmla="*/ 931453 h 1027260"/>
              <a:gd name="connsiteX124" fmla="*/ 2967478 w 10753706"/>
              <a:gd name="connsiteY124" fmla="*/ 933397 h 1027260"/>
              <a:gd name="connsiteX125" fmla="*/ 2948552 w 10753706"/>
              <a:gd name="connsiteY125" fmla="*/ 932961 h 1027260"/>
              <a:gd name="connsiteX126" fmla="*/ 2944404 w 10753706"/>
              <a:gd name="connsiteY126" fmla="*/ 934452 h 1027260"/>
              <a:gd name="connsiteX127" fmla="*/ 2908608 w 10753706"/>
              <a:gd name="connsiteY127" fmla="*/ 937205 h 1027260"/>
              <a:gd name="connsiteX128" fmla="*/ 2904443 w 10753706"/>
              <a:gd name="connsiteY128" fmla="*/ 936455 h 1027260"/>
              <a:gd name="connsiteX129" fmla="*/ 2868935 w 10753706"/>
              <a:gd name="connsiteY129" fmla="*/ 938022 h 1027260"/>
              <a:gd name="connsiteX130" fmla="*/ 2868586 w 10753706"/>
              <a:gd name="connsiteY130" fmla="*/ 937487 h 1027260"/>
              <a:gd name="connsiteX131" fmla="*/ 2859191 w 10753706"/>
              <a:gd name="connsiteY131" fmla="*/ 935503 h 1027260"/>
              <a:gd name="connsiteX132" fmla="*/ 2840915 w 10753706"/>
              <a:gd name="connsiteY132" fmla="*/ 932977 h 1027260"/>
              <a:gd name="connsiteX133" fmla="*/ 2763509 w 10753706"/>
              <a:gd name="connsiteY133" fmla="*/ 921850 h 1027260"/>
              <a:gd name="connsiteX134" fmla="*/ 2756121 w 10753706"/>
              <a:gd name="connsiteY134" fmla="*/ 921864 h 1027260"/>
              <a:gd name="connsiteX135" fmla="*/ 2755998 w 10753706"/>
              <a:gd name="connsiteY135" fmla="*/ 921739 h 1027260"/>
              <a:gd name="connsiteX136" fmla="*/ 2748255 w 10753706"/>
              <a:gd name="connsiteY136" fmla="*/ 921505 h 1027260"/>
              <a:gd name="connsiteX137" fmla="*/ 2694601 w 10753706"/>
              <a:gd name="connsiteY137" fmla="*/ 915575 h 1027260"/>
              <a:gd name="connsiteX138" fmla="*/ 2635357 w 10753706"/>
              <a:gd name="connsiteY138" fmla="*/ 910976 h 1027260"/>
              <a:gd name="connsiteX139" fmla="*/ 2601047 w 10753706"/>
              <a:gd name="connsiteY139" fmla="*/ 910263 h 1027260"/>
              <a:gd name="connsiteX140" fmla="*/ 2507482 w 10753706"/>
              <a:gd name="connsiteY140" fmla="*/ 906211 h 1027260"/>
              <a:gd name="connsiteX141" fmla="*/ 2413884 w 10753706"/>
              <a:gd name="connsiteY141" fmla="*/ 900545 h 1027260"/>
              <a:gd name="connsiteX142" fmla="*/ 2368912 w 10753706"/>
              <a:gd name="connsiteY142" fmla="*/ 888755 h 1027260"/>
              <a:gd name="connsiteX143" fmla="*/ 2349490 w 10753706"/>
              <a:gd name="connsiteY143" fmla="*/ 889719 h 1027260"/>
              <a:gd name="connsiteX144" fmla="*/ 2344290 w 10753706"/>
              <a:gd name="connsiteY144" fmla="*/ 890584 h 1027260"/>
              <a:gd name="connsiteX145" fmla="*/ 2336488 w 10753706"/>
              <a:gd name="connsiteY145" fmla="*/ 891058 h 1027260"/>
              <a:gd name="connsiteX146" fmla="*/ 2329015 w 10753706"/>
              <a:gd name="connsiteY146" fmla="*/ 891627 h 1027260"/>
              <a:gd name="connsiteX147" fmla="*/ 2293898 w 10753706"/>
              <a:gd name="connsiteY147" fmla="*/ 896431 h 1027260"/>
              <a:gd name="connsiteX148" fmla="*/ 2243927 w 10753706"/>
              <a:gd name="connsiteY148" fmla="*/ 888076 h 1027260"/>
              <a:gd name="connsiteX149" fmla="*/ 2223920 w 10753706"/>
              <a:gd name="connsiteY149" fmla="*/ 887331 h 1027260"/>
              <a:gd name="connsiteX150" fmla="*/ 2213081 w 10753706"/>
              <a:gd name="connsiteY150" fmla="*/ 886302 h 1027260"/>
              <a:gd name="connsiteX151" fmla="*/ 2212307 w 10753706"/>
              <a:gd name="connsiteY151" fmla="*/ 885829 h 1027260"/>
              <a:gd name="connsiteX152" fmla="*/ 2152321 w 10753706"/>
              <a:gd name="connsiteY152" fmla="*/ 894418 h 1027260"/>
              <a:gd name="connsiteX153" fmla="*/ 2140985 w 10753706"/>
              <a:gd name="connsiteY153" fmla="*/ 895968 h 1027260"/>
              <a:gd name="connsiteX154" fmla="*/ 2121210 w 10753706"/>
              <a:gd name="connsiteY154" fmla="*/ 899354 h 1027260"/>
              <a:gd name="connsiteX155" fmla="*/ 2119146 w 10753706"/>
              <a:gd name="connsiteY155" fmla="*/ 899033 h 1027260"/>
              <a:gd name="connsiteX156" fmla="*/ 2105666 w 10753706"/>
              <a:gd name="connsiteY156" fmla="*/ 902240 h 1027260"/>
              <a:gd name="connsiteX157" fmla="*/ 2094924 w 10753706"/>
              <a:gd name="connsiteY157" fmla="*/ 907203 h 1027260"/>
              <a:gd name="connsiteX158" fmla="*/ 1949478 w 10753706"/>
              <a:gd name="connsiteY158" fmla="*/ 913748 h 1027260"/>
              <a:gd name="connsiteX159" fmla="*/ 1749684 w 10753706"/>
              <a:gd name="connsiteY159" fmla="*/ 942223 h 1027260"/>
              <a:gd name="connsiteX160" fmla="*/ 1585576 w 10753706"/>
              <a:gd name="connsiteY160" fmla="*/ 954170 h 1027260"/>
              <a:gd name="connsiteX161" fmla="*/ 1476250 w 10753706"/>
              <a:gd name="connsiteY161" fmla="*/ 950653 h 1027260"/>
              <a:gd name="connsiteX162" fmla="*/ 1433927 w 10753706"/>
              <a:gd name="connsiteY162" fmla="*/ 959926 h 1027260"/>
              <a:gd name="connsiteX163" fmla="*/ 1414893 w 10753706"/>
              <a:gd name="connsiteY163" fmla="*/ 957671 h 1027260"/>
              <a:gd name="connsiteX164" fmla="*/ 1411585 w 10753706"/>
              <a:gd name="connsiteY164" fmla="*/ 957179 h 1027260"/>
              <a:gd name="connsiteX165" fmla="*/ 1398896 w 10753706"/>
              <a:gd name="connsiteY165" fmla="*/ 957460 h 1027260"/>
              <a:gd name="connsiteX166" fmla="*/ 1394632 w 10753706"/>
              <a:gd name="connsiteY166" fmla="*/ 954725 h 1027260"/>
              <a:gd name="connsiteX167" fmla="*/ 1375043 w 10753706"/>
              <a:gd name="connsiteY167" fmla="*/ 953132 h 1027260"/>
              <a:gd name="connsiteX168" fmla="*/ 1351876 w 10753706"/>
              <a:gd name="connsiteY168" fmla="*/ 954436 h 1027260"/>
              <a:gd name="connsiteX169" fmla="*/ 1242676 w 10753706"/>
              <a:gd name="connsiteY169" fmla="*/ 963767 h 1027260"/>
              <a:gd name="connsiteX170" fmla="*/ 1205993 w 10753706"/>
              <a:gd name="connsiteY170" fmla="*/ 974080 h 1027260"/>
              <a:gd name="connsiteX171" fmla="*/ 1052221 w 10753706"/>
              <a:gd name="connsiteY171" fmla="*/ 963954 h 1027260"/>
              <a:gd name="connsiteX172" fmla="*/ 968270 w 10753706"/>
              <a:gd name="connsiteY172" fmla="*/ 964761 h 1027260"/>
              <a:gd name="connsiteX173" fmla="*/ 874493 w 10753706"/>
              <a:gd name="connsiteY173" fmla="*/ 998122 h 1027260"/>
              <a:gd name="connsiteX174" fmla="*/ 814411 w 10753706"/>
              <a:gd name="connsiteY174" fmla="*/ 1007391 h 1027260"/>
              <a:gd name="connsiteX175" fmla="*/ 688604 w 10753706"/>
              <a:gd name="connsiteY175" fmla="*/ 1015631 h 1027260"/>
              <a:gd name="connsiteX176" fmla="*/ 618171 w 10753706"/>
              <a:gd name="connsiteY176" fmla="*/ 1027260 h 1027260"/>
              <a:gd name="connsiteX177" fmla="*/ 570379 w 10753706"/>
              <a:gd name="connsiteY177" fmla="*/ 1023487 h 1027260"/>
              <a:gd name="connsiteX178" fmla="*/ 482519 w 10753706"/>
              <a:gd name="connsiteY178" fmla="*/ 1002108 h 1027260"/>
              <a:gd name="connsiteX179" fmla="*/ 475319 w 10753706"/>
              <a:gd name="connsiteY179" fmla="*/ 1009922 h 1027260"/>
              <a:gd name="connsiteX180" fmla="*/ 431104 w 10753706"/>
              <a:gd name="connsiteY180" fmla="*/ 1009317 h 1027260"/>
              <a:gd name="connsiteX181" fmla="*/ 363782 w 10753706"/>
              <a:gd name="connsiteY181" fmla="*/ 1007585 h 1027260"/>
              <a:gd name="connsiteX182" fmla="*/ 325533 w 10753706"/>
              <a:gd name="connsiteY182" fmla="*/ 1008502 h 1027260"/>
              <a:gd name="connsiteX183" fmla="*/ 220429 w 10753706"/>
              <a:gd name="connsiteY183" fmla="*/ 1008927 h 1027260"/>
              <a:gd name="connsiteX184" fmla="*/ 114676 w 10753706"/>
              <a:gd name="connsiteY184" fmla="*/ 1007765 h 1027260"/>
              <a:gd name="connsiteX185" fmla="*/ 13470 w 10753706"/>
              <a:gd name="connsiteY185" fmla="*/ 998544 h 1027260"/>
              <a:gd name="connsiteX186" fmla="*/ 0 w 10753706"/>
              <a:gd name="connsiteY186" fmla="*/ 997355 h 1027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Lst>
            <a:rect l="l" t="t" r="r" b="b"/>
            <a:pathLst>
              <a:path w="10753706" h="1027260">
                <a:moveTo>
                  <a:pt x="0" y="0"/>
                </a:moveTo>
                <a:lnTo>
                  <a:pt x="10753706" y="0"/>
                </a:lnTo>
                <a:lnTo>
                  <a:pt x="10748809" y="2522"/>
                </a:lnTo>
                <a:cubicBezTo>
                  <a:pt x="10744031" y="4644"/>
                  <a:pt x="10737551" y="7204"/>
                  <a:pt x="10725330" y="11977"/>
                </a:cubicBezTo>
                <a:cubicBezTo>
                  <a:pt x="10700888" y="21523"/>
                  <a:pt x="10652058" y="39304"/>
                  <a:pt x="10615423" y="52967"/>
                </a:cubicBezTo>
                <a:cubicBezTo>
                  <a:pt x="10598524" y="49017"/>
                  <a:pt x="10550674" y="61360"/>
                  <a:pt x="10533936" y="53095"/>
                </a:cubicBezTo>
                <a:cubicBezTo>
                  <a:pt x="10519435" y="55674"/>
                  <a:pt x="10480156" y="49393"/>
                  <a:pt x="10466876" y="45180"/>
                </a:cubicBezTo>
                <a:cubicBezTo>
                  <a:pt x="10443145" y="68059"/>
                  <a:pt x="10382269" y="71294"/>
                  <a:pt x="10355090" y="89741"/>
                </a:cubicBezTo>
                <a:cubicBezTo>
                  <a:pt x="10286222" y="95376"/>
                  <a:pt x="10146285" y="63529"/>
                  <a:pt x="10087145" y="66115"/>
                </a:cubicBezTo>
                <a:cubicBezTo>
                  <a:pt x="10067575" y="79584"/>
                  <a:pt x="10043111" y="68921"/>
                  <a:pt x="10015902" y="76178"/>
                </a:cubicBezTo>
                <a:cubicBezTo>
                  <a:pt x="9952302" y="84628"/>
                  <a:pt x="9893286" y="103337"/>
                  <a:pt x="9806005" y="102435"/>
                </a:cubicBezTo>
                <a:cubicBezTo>
                  <a:pt x="9782247" y="141133"/>
                  <a:pt x="9674787" y="151643"/>
                  <a:pt x="9602583" y="179170"/>
                </a:cubicBezTo>
                <a:cubicBezTo>
                  <a:pt x="9557658" y="187584"/>
                  <a:pt x="9478290" y="154235"/>
                  <a:pt x="9469719" y="174721"/>
                </a:cubicBezTo>
                <a:cubicBezTo>
                  <a:pt x="9443779" y="165070"/>
                  <a:pt x="9431317" y="185692"/>
                  <a:pt x="9408692" y="189513"/>
                </a:cubicBezTo>
                <a:cubicBezTo>
                  <a:pt x="9387154" y="183843"/>
                  <a:pt x="9380475" y="191089"/>
                  <a:pt x="9364151" y="194072"/>
                </a:cubicBezTo>
                <a:cubicBezTo>
                  <a:pt x="9354686" y="190222"/>
                  <a:pt x="9340485" y="191782"/>
                  <a:pt x="9337751" y="197579"/>
                </a:cubicBezTo>
                <a:cubicBezTo>
                  <a:pt x="9349566" y="209270"/>
                  <a:pt x="9297468" y="207714"/>
                  <a:pt x="9297166" y="216558"/>
                </a:cubicBezTo>
                <a:cubicBezTo>
                  <a:pt x="9269057" y="220999"/>
                  <a:pt x="9139630" y="221783"/>
                  <a:pt x="9123859" y="237356"/>
                </a:cubicBezTo>
                <a:cubicBezTo>
                  <a:pt x="9068176" y="249209"/>
                  <a:pt x="8975349" y="235349"/>
                  <a:pt x="8950741" y="238020"/>
                </a:cubicBezTo>
                <a:cubicBezTo>
                  <a:pt x="8916265" y="215428"/>
                  <a:pt x="8822808" y="292026"/>
                  <a:pt x="8718236" y="303148"/>
                </a:cubicBezTo>
                <a:cubicBezTo>
                  <a:pt x="8703111" y="302060"/>
                  <a:pt x="8695551" y="302792"/>
                  <a:pt x="8694011" y="308812"/>
                </a:cubicBezTo>
                <a:cubicBezTo>
                  <a:pt x="8661810" y="312764"/>
                  <a:pt x="8637956" y="329628"/>
                  <a:pt x="8611976" y="324819"/>
                </a:cubicBezTo>
                <a:cubicBezTo>
                  <a:pt x="8621849" y="336388"/>
                  <a:pt x="8562809" y="325917"/>
                  <a:pt x="8562074" y="337971"/>
                </a:cubicBezTo>
                <a:cubicBezTo>
                  <a:pt x="8543699" y="343978"/>
                  <a:pt x="8511321" y="356396"/>
                  <a:pt x="8501724" y="360865"/>
                </a:cubicBezTo>
                <a:lnTo>
                  <a:pt x="8504489" y="364790"/>
                </a:lnTo>
                <a:lnTo>
                  <a:pt x="8492774" y="366181"/>
                </a:lnTo>
                <a:lnTo>
                  <a:pt x="8466405" y="368724"/>
                </a:lnTo>
                <a:cubicBezTo>
                  <a:pt x="8455454" y="372229"/>
                  <a:pt x="8440175" y="385805"/>
                  <a:pt x="8427069" y="387211"/>
                </a:cubicBezTo>
                <a:cubicBezTo>
                  <a:pt x="8400442" y="392215"/>
                  <a:pt x="8397079" y="382989"/>
                  <a:pt x="8387766" y="377161"/>
                </a:cubicBezTo>
                <a:cubicBezTo>
                  <a:pt x="8369233" y="378548"/>
                  <a:pt x="8334756" y="390869"/>
                  <a:pt x="8315874" y="395527"/>
                </a:cubicBezTo>
                <a:cubicBezTo>
                  <a:pt x="8306664" y="400500"/>
                  <a:pt x="8272845" y="393679"/>
                  <a:pt x="8274474" y="405112"/>
                </a:cubicBezTo>
                <a:cubicBezTo>
                  <a:pt x="8255483" y="406194"/>
                  <a:pt x="8244963" y="408376"/>
                  <a:pt x="8234664" y="410219"/>
                </a:cubicBezTo>
                <a:lnTo>
                  <a:pt x="8211268" y="416791"/>
                </a:lnTo>
                <a:cubicBezTo>
                  <a:pt x="8204720" y="419941"/>
                  <a:pt x="8197411" y="422004"/>
                  <a:pt x="8188615" y="421755"/>
                </a:cubicBezTo>
                <a:lnTo>
                  <a:pt x="8179981" y="420402"/>
                </a:lnTo>
                <a:lnTo>
                  <a:pt x="8179307" y="422516"/>
                </a:lnTo>
                <a:cubicBezTo>
                  <a:pt x="8179027" y="425797"/>
                  <a:pt x="8175790" y="448341"/>
                  <a:pt x="8147929" y="450302"/>
                </a:cubicBezTo>
                <a:cubicBezTo>
                  <a:pt x="8130300" y="457967"/>
                  <a:pt x="8114933" y="461015"/>
                  <a:pt x="8089136" y="465283"/>
                </a:cubicBezTo>
                <a:cubicBezTo>
                  <a:pt x="8072810" y="465920"/>
                  <a:pt x="8069376" y="451569"/>
                  <a:pt x="8049973" y="454121"/>
                </a:cubicBezTo>
                <a:cubicBezTo>
                  <a:pt x="7974508" y="471465"/>
                  <a:pt x="8006050" y="447139"/>
                  <a:pt x="7965913" y="464415"/>
                </a:cubicBezTo>
                <a:cubicBezTo>
                  <a:pt x="7958234" y="466025"/>
                  <a:pt x="7951405" y="465800"/>
                  <a:pt x="7945093" y="464798"/>
                </a:cubicBezTo>
                <a:lnTo>
                  <a:pt x="7935335" y="462442"/>
                </a:lnTo>
                <a:lnTo>
                  <a:pt x="7904779" y="471429"/>
                </a:lnTo>
                <a:cubicBezTo>
                  <a:pt x="7889387" y="474999"/>
                  <a:pt x="7872867" y="477951"/>
                  <a:pt x="7855604" y="480199"/>
                </a:cubicBezTo>
                <a:cubicBezTo>
                  <a:pt x="7850005" y="476378"/>
                  <a:pt x="7838628" y="483595"/>
                  <a:pt x="7832630" y="485371"/>
                </a:cubicBezTo>
                <a:cubicBezTo>
                  <a:pt x="7831473" y="482645"/>
                  <a:pt x="7816623" y="482661"/>
                  <a:pt x="7812438" y="485391"/>
                </a:cubicBezTo>
                <a:cubicBezTo>
                  <a:pt x="7709470" y="505049"/>
                  <a:pt x="7759426" y="473956"/>
                  <a:pt x="7701399" y="495197"/>
                </a:cubicBezTo>
                <a:cubicBezTo>
                  <a:pt x="7690986" y="496989"/>
                  <a:pt x="7682397" y="496365"/>
                  <a:pt x="7674778" y="494723"/>
                </a:cubicBezTo>
                <a:lnTo>
                  <a:pt x="7660445" y="490194"/>
                </a:lnTo>
                <a:lnTo>
                  <a:pt x="7651781" y="493084"/>
                </a:lnTo>
                <a:cubicBezTo>
                  <a:pt x="7616113" y="496548"/>
                  <a:pt x="7603273" y="491735"/>
                  <a:pt x="7584807" y="499490"/>
                </a:cubicBezTo>
                <a:cubicBezTo>
                  <a:pt x="7549256" y="490212"/>
                  <a:pt x="7563949" y="500167"/>
                  <a:pt x="7541324" y="504184"/>
                </a:cubicBezTo>
                <a:cubicBezTo>
                  <a:pt x="7523851" y="508307"/>
                  <a:pt x="7559546" y="509825"/>
                  <a:pt x="7541756" y="512184"/>
                </a:cubicBezTo>
                <a:cubicBezTo>
                  <a:pt x="7520963" y="510864"/>
                  <a:pt x="7525755" y="520497"/>
                  <a:pt x="7503906" y="518551"/>
                </a:cubicBezTo>
                <a:cubicBezTo>
                  <a:pt x="7505924" y="510774"/>
                  <a:pt x="7464361" y="523683"/>
                  <a:pt x="7460411" y="517415"/>
                </a:cubicBezTo>
                <a:lnTo>
                  <a:pt x="7460116" y="517548"/>
                </a:lnTo>
                <a:cubicBezTo>
                  <a:pt x="7447785" y="530928"/>
                  <a:pt x="7310141" y="550568"/>
                  <a:pt x="7297810" y="563947"/>
                </a:cubicBezTo>
                <a:cubicBezTo>
                  <a:pt x="7221791" y="605698"/>
                  <a:pt x="7039072" y="646008"/>
                  <a:pt x="6946388" y="665244"/>
                </a:cubicBezTo>
                <a:cubicBezTo>
                  <a:pt x="6853704" y="684480"/>
                  <a:pt x="6804875" y="677485"/>
                  <a:pt x="6741704" y="679365"/>
                </a:cubicBezTo>
                <a:lnTo>
                  <a:pt x="6624680" y="677674"/>
                </a:lnTo>
                <a:lnTo>
                  <a:pt x="6605700" y="683566"/>
                </a:lnTo>
                <a:cubicBezTo>
                  <a:pt x="6603309" y="685184"/>
                  <a:pt x="6599550" y="685647"/>
                  <a:pt x="6576922" y="683030"/>
                </a:cubicBezTo>
                <a:cubicBezTo>
                  <a:pt x="6527275" y="698355"/>
                  <a:pt x="6440981" y="702347"/>
                  <a:pt x="6405123" y="721946"/>
                </a:cubicBezTo>
                <a:cubicBezTo>
                  <a:pt x="6407963" y="715467"/>
                  <a:pt x="6383450" y="712913"/>
                  <a:pt x="6368938" y="717341"/>
                </a:cubicBezTo>
                <a:cubicBezTo>
                  <a:pt x="6377914" y="692119"/>
                  <a:pt x="6315316" y="744281"/>
                  <a:pt x="6295102" y="729508"/>
                </a:cubicBezTo>
                <a:cubicBezTo>
                  <a:pt x="6300358" y="744473"/>
                  <a:pt x="6240070" y="776254"/>
                  <a:pt x="6202084" y="767091"/>
                </a:cubicBezTo>
                <a:cubicBezTo>
                  <a:pt x="6152826" y="774744"/>
                  <a:pt x="6122010" y="790367"/>
                  <a:pt x="6067157" y="790339"/>
                </a:cubicBezTo>
                <a:cubicBezTo>
                  <a:pt x="6066310" y="792484"/>
                  <a:pt x="6064283" y="794403"/>
                  <a:pt x="6061443" y="796151"/>
                </a:cubicBezTo>
                <a:lnTo>
                  <a:pt x="6051406" y="800684"/>
                </a:lnTo>
                <a:lnTo>
                  <a:pt x="6049097" y="800636"/>
                </a:lnTo>
                <a:cubicBezTo>
                  <a:pt x="6040408" y="801393"/>
                  <a:pt x="6036299" y="802645"/>
                  <a:pt x="6034222" y="804110"/>
                </a:cubicBezTo>
                <a:lnTo>
                  <a:pt x="6033121" y="806078"/>
                </a:lnTo>
                <a:lnTo>
                  <a:pt x="6023593" y="808842"/>
                </a:lnTo>
                <a:lnTo>
                  <a:pt x="6006639" y="815304"/>
                </a:lnTo>
                <a:lnTo>
                  <a:pt x="6001762" y="815557"/>
                </a:lnTo>
                <a:lnTo>
                  <a:pt x="5973534" y="823815"/>
                </a:lnTo>
                <a:lnTo>
                  <a:pt x="5972336" y="823476"/>
                </a:lnTo>
                <a:cubicBezTo>
                  <a:pt x="5969004" y="822901"/>
                  <a:pt x="5965329" y="822833"/>
                  <a:pt x="5960841" y="823819"/>
                </a:cubicBezTo>
                <a:cubicBezTo>
                  <a:pt x="5955860" y="815655"/>
                  <a:pt x="5953515" y="821882"/>
                  <a:pt x="5940719" y="825514"/>
                </a:cubicBezTo>
                <a:cubicBezTo>
                  <a:pt x="5930130" y="813644"/>
                  <a:pt x="5900943" y="827979"/>
                  <a:pt x="5884298" y="823806"/>
                </a:cubicBezTo>
                <a:cubicBezTo>
                  <a:pt x="5875133" y="826741"/>
                  <a:pt x="5865250" y="829630"/>
                  <a:pt x="5854779" y="832365"/>
                </a:cubicBezTo>
                <a:lnTo>
                  <a:pt x="5848382" y="833844"/>
                </a:lnTo>
                <a:lnTo>
                  <a:pt x="5848066" y="833772"/>
                </a:lnTo>
                <a:cubicBezTo>
                  <a:pt x="5846273" y="833879"/>
                  <a:pt x="5844018" y="834284"/>
                  <a:pt x="5840944" y="835132"/>
                </a:cubicBezTo>
                <a:lnTo>
                  <a:pt x="5836719" y="836539"/>
                </a:lnTo>
                <a:lnTo>
                  <a:pt x="5824311" y="839408"/>
                </a:lnTo>
                <a:lnTo>
                  <a:pt x="5818788" y="839727"/>
                </a:lnTo>
                <a:cubicBezTo>
                  <a:pt x="5797008" y="838594"/>
                  <a:pt x="5786883" y="822081"/>
                  <a:pt x="5763953" y="834282"/>
                </a:cubicBezTo>
                <a:cubicBezTo>
                  <a:pt x="5726813" y="837521"/>
                  <a:pt x="5699446" y="830949"/>
                  <a:pt x="5667748" y="840211"/>
                </a:cubicBezTo>
                <a:cubicBezTo>
                  <a:pt x="5632959" y="843205"/>
                  <a:pt x="5601436" y="842280"/>
                  <a:pt x="5573108" y="847611"/>
                </a:cubicBezTo>
                <a:cubicBezTo>
                  <a:pt x="5560030" y="845832"/>
                  <a:pt x="5549547" y="851598"/>
                  <a:pt x="5539137" y="851033"/>
                </a:cubicBezTo>
                <a:cubicBezTo>
                  <a:pt x="5528728" y="850467"/>
                  <a:pt x="5529256" y="837509"/>
                  <a:pt x="5510651" y="844215"/>
                </a:cubicBezTo>
                <a:cubicBezTo>
                  <a:pt x="5494241" y="833607"/>
                  <a:pt x="5466101" y="839171"/>
                  <a:pt x="5457331" y="839159"/>
                </a:cubicBezTo>
                <a:lnTo>
                  <a:pt x="5410613" y="834358"/>
                </a:lnTo>
                <a:lnTo>
                  <a:pt x="5370040" y="862127"/>
                </a:lnTo>
                <a:cubicBezTo>
                  <a:pt x="5357863" y="856469"/>
                  <a:pt x="5319115" y="868069"/>
                  <a:pt x="5318778" y="855310"/>
                </a:cubicBezTo>
                <a:cubicBezTo>
                  <a:pt x="5303920" y="857760"/>
                  <a:pt x="5296727" y="863736"/>
                  <a:pt x="5298645" y="855171"/>
                </a:cubicBezTo>
                <a:cubicBezTo>
                  <a:pt x="5287819" y="855897"/>
                  <a:pt x="5267444" y="857825"/>
                  <a:pt x="5253828" y="859670"/>
                </a:cubicBezTo>
                <a:lnTo>
                  <a:pt x="5216955" y="866245"/>
                </a:lnTo>
                <a:lnTo>
                  <a:pt x="5214344" y="868102"/>
                </a:lnTo>
                <a:cubicBezTo>
                  <a:pt x="5210778" y="868719"/>
                  <a:pt x="5200859" y="869042"/>
                  <a:pt x="5195561" y="869949"/>
                </a:cubicBezTo>
                <a:lnTo>
                  <a:pt x="5182555" y="873542"/>
                </a:lnTo>
                <a:cubicBezTo>
                  <a:pt x="5178496" y="875023"/>
                  <a:pt x="5175066" y="876746"/>
                  <a:pt x="5172552" y="878801"/>
                </a:cubicBezTo>
                <a:cubicBezTo>
                  <a:pt x="5121406" y="873797"/>
                  <a:pt x="5080096" y="886529"/>
                  <a:pt x="5027993" y="889666"/>
                </a:cubicBezTo>
                <a:cubicBezTo>
                  <a:pt x="4999924" y="877115"/>
                  <a:pt x="4946973" y="919452"/>
                  <a:pt x="4939844" y="934802"/>
                </a:cubicBezTo>
                <a:cubicBezTo>
                  <a:pt x="4895154" y="940701"/>
                  <a:pt x="4844006" y="928240"/>
                  <a:pt x="4792576" y="934820"/>
                </a:cubicBezTo>
                <a:lnTo>
                  <a:pt x="4602423" y="958063"/>
                </a:lnTo>
                <a:cubicBezTo>
                  <a:pt x="4488530" y="967131"/>
                  <a:pt x="4399004" y="969822"/>
                  <a:pt x="4290656" y="969152"/>
                </a:cubicBezTo>
                <a:cubicBezTo>
                  <a:pt x="4182308" y="968482"/>
                  <a:pt x="4046938" y="971167"/>
                  <a:pt x="3952334" y="954043"/>
                </a:cubicBezTo>
                <a:lnTo>
                  <a:pt x="3858560" y="948781"/>
                </a:lnTo>
                <a:lnTo>
                  <a:pt x="3846597" y="948382"/>
                </a:lnTo>
                <a:cubicBezTo>
                  <a:pt x="3807516" y="956616"/>
                  <a:pt x="3767475" y="941640"/>
                  <a:pt x="3736044" y="947759"/>
                </a:cubicBezTo>
                <a:cubicBezTo>
                  <a:pt x="3727323" y="948128"/>
                  <a:pt x="3719828" y="947771"/>
                  <a:pt x="3713136" y="946963"/>
                </a:cubicBezTo>
                <a:lnTo>
                  <a:pt x="3695939" y="943639"/>
                </a:lnTo>
                <a:lnTo>
                  <a:pt x="3694125" y="940567"/>
                </a:lnTo>
                <a:lnTo>
                  <a:pt x="3681925" y="939706"/>
                </a:lnTo>
                <a:lnTo>
                  <a:pt x="3679204" y="938926"/>
                </a:lnTo>
                <a:cubicBezTo>
                  <a:pt x="3668160" y="939028"/>
                  <a:pt x="3634193" y="940875"/>
                  <a:pt x="3615656" y="940320"/>
                </a:cubicBezTo>
                <a:cubicBezTo>
                  <a:pt x="3582626" y="936974"/>
                  <a:pt x="3593904" y="949140"/>
                  <a:pt x="3567983" y="935596"/>
                </a:cubicBezTo>
                <a:cubicBezTo>
                  <a:pt x="3504185" y="939048"/>
                  <a:pt x="3482818" y="922224"/>
                  <a:pt x="3422423" y="932129"/>
                </a:cubicBezTo>
                <a:cubicBezTo>
                  <a:pt x="3369166" y="933413"/>
                  <a:pt x="3329486" y="910108"/>
                  <a:pt x="3310925" y="911072"/>
                </a:cubicBezTo>
                <a:cubicBezTo>
                  <a:pt x="3261363" y="909787"/>
                  <a:pt x="3198415" y="933574"/>
                  <a:pt x="3139421" y="934151"/>
                </a:cubicBezTo>
                <a:cubicBezTo>
                  <a:pt x="3088799" y="931012"/>
                  <a:pt x="3038941" y="938464"/>
                  <a:pt x="2996922" y="927537"/>
                </a:cubicBezTo>
                <a:cubicBezTo>
                  <a:pt x="2992673" y="929234"/>
                  <a:pt x="2987900" y="930498"/>
                  <a:pt x="2982785" y="931453"/>
                </a:cubicBezTo>
                <a:lnTo>
                  <a:pt x="2967478" y="933397"/>
                </a:lnTo>
                <a:lnTo>
                  <a:pt x="2948552" y="932961"/>
                </a:lnTo>
                <a:lnTo>
                  <a:pt x="2944404" y="934452"/>
                </a:lnTo>
                <a:lnTo>
                  <a:pt x="2908608" y="937205"/>
                </a:lnTo>
                <a:lnTo>
                  <a:pt x="2904443" y="936455"/>
                </a:lnTo>
                <a:lnTo>
                  <a:pt x="2868935" y="938022"/>
                </a:lnTo>
                <a:lnTo>
                  <a:pt x="2868586" y="937487"/>
                </a:lnTo>
                <a:cubicBezTo>
                  <a:pt x="2866994" y="936327"/>
                  <a:pt x="2864292" y="935538"/>
                  <a:pt x="2859191" y="935503"/>
                </a:cubicBezTo>
                <a:cubicBezTo>
                  <a:pt x="2869075" y="927418"/>
                  <a:pt x="2856828" y="932364"/>
                  <a:pt x="2840915" y="932977"/>
                </a:cubicBezTo>
                <a:lnTo>
                  <a:pt x="2763509" y="921850"/>
                </a:lnTo>
                <a:lnTo>
                  <a:pt x="2756121" y="921864"/>
                </a:lnTo>
                <a:cubicBezTo>
                  <a:pt x="2756081" y="921822"/>
                  <a:pt x="2756039" y="921781"/>
                  <a:pt x="2755998" y="921739"/>
                </a:cubicBezTo>
                <a:cubicBezTo>
                  <a:pt x="2754445" y="921476"/>
                  <a:pt x="2752036" y="921380"/>
                  <a:pt x="2748255" y="921505"/>
                </a:cubicBezTo>
                <a:lnTo>
                  <a:pt x="2694601" y="915575"/>
                </a:lnTo>
                <a:cubicBezTo>
                  <a:pt x="2671223" y="919874"/>
                  <a:pt x="2666972" y="913376"/>
                  <a:pt x="2635357" y="910976"/>
                </a:cubicBezTo>
                <a:cubicBezTo>
                  <a:pt x="2621906" y="915051"/>
                  <a:pt x="2611315" y="913542"/>
                  <a:pt x="2601047" y="910263"/>
                </a:cubicBezTo>
                <a:cubicBezTo>
                  <a:pt x="2570084" y="912074"/>
                  <a:pt x="2542135" y="907435"/>
                  <a:pt x="2507482" y="906211"/>
                </a:cubicBezTo>
                <a:cubicBezTo>
                  <a:pt x="2469706" y="911437"/>
                  <a:pt x="2450920" y="901812"/>
                  <a:pt x="2413884" y="900545"/>
                </a:cubicBezTo>
                <a:cubicBezTo>
                  <a:pt x="2381338" y="909664"/>
                  <a:pt x="2387753" y="892438"/>
                  <a:pt x="2368912" y="888755"/>
                </a:cubicBezTo>
                <a:lnTo>
                  <a:pt x="2349490" y="889719"/>
                </a:lnTo>
                <a:lnTo>
                  <a:pt x="2344290" y="890584"/>
                </a:lnTo>
                <a:cubicBezTo>
                  <a:pt x="2340673" y="891041"/>
                  <a:pt x="2338228" y="891167"/>
                  <a:pt x="2336488" y="891058"/>
                </a:cubicBezTo>
                <a:lnTo>
                  <a:pt x="2329015" y="891627"/>
                </a:lnTo>
                <a:cubicBezTo>
                  <a:pt x="2316843" y="893039"/>
                  <a:pt x="2305064" y="894669"/>
                  <a:pt x="2293898" y="896431"/>
                </a:cubicBezTo>
                <a:cubicBezTo>
                  <a:pt x="2282637" y="890404"/>
                  <a:pt x="2242346" y="900851"/>
                  <a:pt x="2243927" y="888076"/>
                </a:cubicBezTo>
                <a:cubicBezTo>
                  <a:pt x="2228778" y="890081"/>
                  <a:pt x="2220725" y="895845"/>
                  <a:pt x="2223920" y="887331"/>
                </a:cubicBezTo>
                <a:cubicBezTo>
                  <a:pt x="2218877" y="887756"/>
                  <a:pt x="2215583" y="887254"/>
                  <a:pt x="2213081" y="886302"/>
                </a:cubicBezTo>
                <a:lnTo>
                  <a:pt x="2212307" y="885829"/>
                </a:lnTo>
                <a:lnTo>
                  <a:pt x="2152321" y="894418"/>
                </a:lnTo>
                <a:lnTo>
                  <a:pt x="2140985" y="895968"/>
                </a:lnTo>
                <a:lnTo>
                  <a:pt x="2121210" y="899354"/>
                </a:lnTo>
                <a:lnTo>
                  <a:pt x="2119146" y="899033"/>
                </a:lnTo>
                <a:lnTo>
                  <a:pt x="2105666" y="902240"/>
                </a:lnTo>
                <a:cubicBezTo>
                  <a:pt x="2101407" y="903601"/>
                  <a:pt x="2097735" y="905221"/>
                  <a:pt x="2094924" y="907203"/>
                </a:cubicBezTo>
                <a:cubicBezTo>
                  <a:pt x="2044793" y="900664"/>
                  <a:pt x="2001785" y="912168"/>
                  <a:pt x="1949478" y="913748"/>
                </a:cubicBezTo>
                <a:cubicBezTo>
                  <a:pt x="1891937" y="919585"/>
                  <a:pt x="1810334" y="935486"/>
                  <a:pt x="1749684" y="942223"/>
                </a:cubicBezTo>
                <a:lnTo>
                  <a:pt x="1585576" y="954170"/>
                </a:lnTo>
                <a:cubicBezTo>
                  <a:pt x="1549165" y="943719"/>
                  <a:pt x="1511425" y="950847"/>
                  <a:pt x="1476250" y="950653"/>
                </a:cubicBezTo>
                <a:cubicBezTo>
                  <a:pt x="1488515" y="961596"/>
                  <a:pt x="1432660" y="946795"/>
                  <a:pt x="1433927" y="959926"/>
                </a:cubicBezTo>
                <a:cubicBezTo>
                  <a:pt x="1427485" y="959475"/>
                  <a:pt x="1421205" y="958623"/>
                  <a:pt x="1414893" y="957671"/>
                </a:cubicBezTo>
                <a:lnTo>
                  <a:pt x="1411585" y="957179"/>
                </a:lnTo>
                <a:lnTo>
                  <a:pt x="1398896" y="957460"/>
                </a:lnTo>
                <a:lnTo>
                  <a:pt x="1394632" y="954725"/>
                </a:lnTo>
                <a:lnTo>
                  <a:pt x="1375043" y="953132"/>
                </a:lnTo>
                <a:cubicBezTo>
                  <a:pt x="1367813" y="952970"/>
                  <a:pt x="1360155" y="953305"/>
                  <a:pt x="1351876" y="954436"/>
                </a:cubicBezTo>
                <a:cubicBezTo>
                  <a:pt x="1325912" y="963028"/>
                  <a:pt x="1274459" y="952492"/>
                  <a:pt x="1242676" y="963767"/>
                </a:cubicBezTo>
                <a:cubicBezTo>
                  <a:pt x="1230276" y="966918"/>
                  <a:pt x="1216715" y="977098"/>
                  <a:pt x="1205993" y="974080"/>
                </a:cubicBezTo>
                <a:cubicBezTo>
                  <a:pt x="1174251" y="974112"/>
                  <a:pt x="1086982" y="964420"/>
                  <a:pt x="1052221" y="963954"/>
                </a:cubicBezTo>
                <a:cubicBezTo>
                  <a:pt x="1038515" y="970622"/>
                  <a:pt x="1009522" y="962342"/>
                  <a:pt x="968270" y="964761"/>
                </a:cubicBezTo>
                <a:cubicBezTo>
                  <a:pt x="943437" y="973698"/>
                  <a:pt x="900136" y="991017"/>
                  <a:pt x="874493" y="998122"/>
                </a:cubicBezTo>
                <a:cubicBezTo>
                  <a:pt x="848849" y="1005226"/>
                  <a:pt x="853424" y="1009427"/>
                  <a:pt x="814411" y="1007391"/>
                </a:cubicBezTo>
                <a:cubicBezTo>
                  <a:pt x="765926" y="1022821"/>
                  <a:pt x="732885" y="1009859"/>
                  <a:pt x="688604" y="1015631"/>
                </a:cubicBezTo>
                <a:cubicBezTo>
                  <a:pt x="638045" y="1020877"/>
                  <a:pt x="677999" y="1011556"/>
                  <a:pt x="618171" y="1027260"/>
                </a:cubicBezTo>
                <a:cubicBezTo>
                  <a:pt x="609680" y="1023165"/>
                  <a:pt x="583253" y="1020277"/>
                  <a:pt x="570379" y="1023487"/>
                </a:cubicBezTo>
                <a:cubicBezTo>
                  <a:pt x="543992" y="1022523"/>
                  <a:pt x="505183" y="1001686"/>
                  <a:pt x="482519" y="1002108"/>
                </a:cubicBezTo>
                <a:cubicBezTo>
                  <a:pt x="464011" y="1002285"/>
                  <a:pt x="495211" y="1007995"/>
                  <a:pt x="475319" y="1009922"/>
                </a:cubicBezTo>
                <a:cubicBezTo>
                  <a:pt x="450818" y="1011135"/>
                  <a:pt x="454804" y="1022539"/>
                  <a:pt x="431104" y="1009317"/>
                </a:cubicBezTo>
                <a:cubicBezTo>
                  <a:pt x="406857" y="1014651"/>
                  <a:pt x="399686" y="1008456"/>
                  <a:pt x="363782" y="1007585"/>
                </a:cubicBezTo>
                <a:cubicBezTo>
                  <a:pt x="350440" y="1012231"/>
                  <a:pt x="338145" y="1011245"/>
                  <a:pt x="325533" y="1008502"/>
                </a:cubicBezTo>
                <a:cubicBezTo>
                  <a:pt x="291944" y="1011745"/>
                  <a:pt x="259251" y="1008497"/>
                  <a:pt x="220429" y="1008927"/>
                </a:cubicBezTo>
                <a:cubicBezTo>
                  <a:pt x="180594" y="1015852"/>
                  <a:pt x="156150" y="1007265"/>
                  <a:pt x="114676" y="1007765"/>
                </a:cubicBezTo>
                <a:cubicBezTo>
                  <a:pt x="85718" y="1006195"/>
                  <a:pt x="43316" y="1001491"/>
                  <a:pt x="13470" y="998544"/>
                </a:cubicBezTo>
                <a:lnTo>
                  <a:pt x="0" y="997355"/>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7315772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B04B39B-B7A4-B4CD-CECF-A24A547082BA}"/>
            </a:ext>
          </a:extLst>
        </p:cNvPr>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6A84B152-3496-4C52-AF08-97AFFC09DD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37F48880-09C2-F7EE-BA85-B663F5AB3EF7}"/>
              </a:ext>
            </a:extLst>
          </p:cNvPr>
          <p:cNvSpPr>
            <a:spLocks noGrp="1"/>
          </p:cNvSpPr>
          <p:nvPr>
            <p:ph type="title"/>
          </p:nvPr>
        </p:nvSpPr>
        <p:spPr>
          <a:xfrm>
            <a:off x="838201" y="365125"/>
            <a:ext cx="5393360" cy="1325563"/>
          </a:xfrm>
        </p:spPr>
        <p:txBody>
          <a:bodyPr>
            <a:normAutofit/>
          </a:bodyPr>
          <a:lstStyle/>
          <a:p>
            <a:r>
              <a:rPr lang="en-US"/>
              <a:t>Research Objectives</a:t>
            </a:r>
            <a:endParaRPr lang="en-GB"/>
          </a:p>
        </p:txBody>
      </p:sp>
      <p:sp>
        <p:nvSpPr>
          <p:cNvPr id="36" name="Freeform: Shape 35">
            <a:extLst>
              <a:ext uri="{FF2B5EF4-FFF2-40B4-BE49-F238E27FC236}">
                <a16:creationId xmlns:a16="http://schemas.microsoft.com/office/drawing/2014/main" id="{6B2ADB95-0FA3-4BD7-A8AC-89D014A83E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198657" y="1"/>
            <a:ext cx="1155142" cy="625027"/>
          </a:xfrm>
          <a:custGeom>
            <a:avLst/>
            <a:gdLst>
              <a:gd name="connsiteX0" fmla="*/ 4784 w 1155142"/>
              <a:gd name="connsiteY0" fmla="*/ 0 h 625027"/>
              <a:gd name="connsiteX1" fmla="*/ 1150358 w 1155142"/>
              <a:gd name="connsiteY1" fmla="*/ 0 h 625027"/>
              <a:gd name="connsiteX2" fmla="*/ 1155142 w 1155142"/>
              <a:gd name="connsiteY2" fmla="*/ 47456 h 625027"/>
              <a:gd name="connsiteX3" fmla="*/ 577571 w 1155142"/>
              <a:gd name="connsiteY3" fmla="*/ 625027 h 625027"/>
              <a:gd name="connsiteX4" fmla="*/ 0 w 1155142"/>
              <a:gd name="connsiteY4" fmla="*/ 47456 h 6250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625027">
                <a:moveTo>
                  <a:pt x="4784" y="0"/>
                </a:moveTo>
                <a:lnTo>
                  <a:pt x="1150358" y="0"/>
                </a:lnTo>
                <a:lnTo>
                  <a:pt x="1155142" y="47456"/>
                </a:lnTo>
                <a:cubicBezTo>
                  <a:pt x="1155142" y="366440"/>
                  <a:pt x="896555" y="625027"/>
                  <a:pt x="577571" y="625027"/>
                </a:cubicBezTo>
                <a:cubicBezTo>
                  <a:pt x="258587" y="625027"/>
                  <a:pt x="0" y="366440"/>
                  <a:pt x="0" y="47456"/>
                </a:cubicBezTo>
                <a:close/>
              </a:path>
            </a:pathLst>
          </a:custGeom>
          <a:solidFill>
            <a:schemeClr val="accent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Content Placeholder 9">
            <a:extLst>
              <a:ext uri="{FF2B5EF4-FFF2-40B4-BE49-F238E27FC236}">
                <a16:creationId xmlns:a16="http://schemas.microsoft.com/office/drawing/2014/main" id="{2FDB14AA-C4DE-2C6B-37F7-71D038DE27F6}"/>
              </a:ext>
            </a:extLst>
          </p:cNvPr>
          <p:cNvSpPr>
            <a:spLocks noGrp="1"/>
          </p:cNvSpPr>
          <p:nvPr>
            <p:ph idx="1"/>
          </p:nvPr>
        </p:nvSpPr>
        <p:spPr>
          <a:xfrm>
            <a:off x="838200" y="1825625"/>
            <a:ext cx="5393361" cy="4351338"/>
          </a:xfrm>
        </p:spPr>
        <p:txBody>
          <a:bodyPr>
            <a:normAutofit/>
          </a:bodyPr>
          <a:lstStyle/>
          <a:p>
            <a:r>
              <a:rPr lang="en-US"/>
              <a:t>To design and implement an automated steel surface defect detection system based on an enhanced YOLOv5 model.</a:t>
            </a:r>
          </a:p>
          <a:p>
            <a:r>
              <a:rPr lang="en-US"/>
              <a:t>To compare the performance of the proposed system with traditional manual inspection methods in terms of accuracy, speed, and efficiency.</a:t>
            </a:r>
          </a:p>
          <a:p>
            <a:r>
              <a:rPr lang="en-US"/>
              <a:t>To develop a user-friendly software interface that allows real-time interaction between the user and the system, utilizing both front-end and back-end technologies.</a:t>
            </a:r>
          </a:p>
        </p:txBody>
      </p:sp>
      <p:sp>
        <p:nvSpPr>
          <p:cNvPr id="37" name="Oval 36">
            <a:extLst>
              <a:ext uri="{FF2B5EF4-FFF2-40B4-BE49-F238E27FC236}">
                <a16:creationId xmlns:a16="http://schemas.microsoft.com/office/drawing/2014/main" id="{C924DBCE-E731-4B22-8181-A39C1D8627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08185" y="3423959"/>
            <a:ext cx="630884" cy="630884"/>
          </a:xfrm>
          <a:prstGeom prst="ellipse">
            <a:avLst/>
          </a:prstGeom>
          <a:noFill/>
          <a:ln w="1270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Shape 26">
            <a:extLst>
              <a:ext uri="{FF2B5EF4-FFF2-40B4-BE49-F238E27FC236}">
                <a16:creationId xmlns:a16="http://schemas.microsoft.com/office/drawing/2014/main" id="{4CBF9756-6AC8-4C65-84DF-56FBFFA1D8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463438">
            <a:off x="7450227" y="5166682"/>
            <a:ext cx="1835725" cy="2024785"/>
          </a:xfrm>
          <a:custGeom>
            <a:avLst/>
            <a:gdLst>
              <a:gd name="connsiteX0" fmla="*/ 1801138 w 1835725"/>
              <a:gd name="connsiteY0" fmla="*/ 1622662 h 2024785"/>
              <a:gd name="connsiteX1" fmla="*/ 1835717 w 1835725"/>
              <a:gd name="connsiteY1" fmla="*/ 1680254 h 2024785"/>
              <a:gd name="connsiteX2" fmla="*/ 1812568 w 1835725"/>
              <a:gd name="connsiteY2" fmla="*/ 1877193 h 2024785"/>
              <a:gd name="connsiteX3" fmla="*/ 1776210 w 1835725"/>
              <a:gd name="connsiteY3" fmla="*/ 2024785 h 2024785"/>
              <a:gd name="connsiteX4" fmla="*/ 1655772 w 1835725"/>
              <a:gd name="connsiteY4" fmla="*/ 1983449 h 2024785"/>
              <a:gd name="connsiteX5" fmla="*/ 1687591 w 1835725"/>
              <a:gd name="connsiteY5" fmla="*/ 1854495 h 2024785"/>
              <a:gd name="connsiteX6" fmla="*/ 1708939 w 1835725"/>
              <a:gd name="connsiteY6" fmla="*/ 1673301 h 2024785"/>
              <a:gd name="connsiteX7" fmla="*/ 1778129 w 1835725"/>
              <a:gd name="connsiteY7" fmla="*/ 1615979 h 2024785"/>
              <a:gd name="connsiteX8" fmla="*/ 1801138 w 1835725"/>
              <a:gd name="connsiteY8" fmla="*/ 1622662 h 2024785"/>
              <a:gd name="connsiteX9" fmla="*/ 1585229 w 1835725"/>
              <a:gd name="connsiteY9" fmla="*/ 764759 h 2024785"/>
              <a:gd name="connsiteX10" fmla="*/ 1623024 w 1835725"/>
              <a:gd name="connsiteY10" fmla="*/ 792810 h 2024785"/>
              <a:gd name="connsiteX11" fmla="*/ 1777614 w 1835725"/>
              <a:gd name="connsiteY11" fmla="*/ 1157141 h 2024785"/>
              <a:gd name="connsiteX12" fmla="*/ 1733799 w 1835725"/>
              <a:gd name="connsiteY12" fmla="*/ 1235532 h 2024785"/>
              <a:gd name="connsiteX13" fmla="*/ 1716464 w 1835725"/>
              <a:gd name="connsiteY13" fmla="*/ 1237722 h 2024785"/>
              <a:gd name="connsiteX14" fmla="*/ 1716464 w 1835725"/>
              <a:gd name="connsiteY14" fmla="*/ 1237913 h 2024785"/>
              <a:gd name="connsiteX15" fmla="*/ 1655409 w 1835725"/>
              <a:gd name="connsiteY15" fmla="*/ 1191717 h 2024785"/>
              <a:gd name="connsiteX16" fmla="*/ 1513200 w 1835725"/>
              <a:gd name="connsiteY16" fmla="*/ 856627 h 2024785"/>
              <a:gd name="connsiteX17" fmla="*/ 1538499 w 1835725"/>
              <a:gd name="connsiteY17" fmla="*/ 770415 h 2024785"/>
              <a:gd name="connsiteX18" fmla="*/ 1585229 w 1835725"/>
              <a:gd name="connsiteY18" fmla="*/ 764759 h 2024785"/>
              <a:gd name="connsiteX19" fmla="*/ 477919 w 1835725"/>
              <a:gd name="connsiteY19" fmla="*/ 21437 h 2024785"/>
              <a:gd name="connsiteX20" fmla="*/ 509236 w 1835725"/>
              <a:gd name="connsiteY20" fmla="*/ 84182 h 2024785"/>
              <a:gd name="connsiteX21" fmla="*/ 445829 w 1835725"/>
              <a:gd name="connsiteY21" fmla="*/ 139871 h 2024785"/>
              <a:gd name="connsiteX22" fmla="*/ 437447 w 1835725"/>
              <a:gd name="connsiteY22" fmla="*/ 139395 h 2024785"/>
              <a:gd name="connsiteX23" fmla="*/ 73211 w 1835725"/>
              <a:gd name="connsiteY23" fmla="*/ 137204 h 2024785"/>
              <a:gd name="connsiteX24" fmla="*/ 749 w 1835725"/>
              <a:gd name="connsiteY24" fmla="*/ 84082 h 2024785"/>
              <a:gd name="connsiteX25" fmla="*/ 53871 w 1835725"/>
              <a:gd name="connsiteY25" fmla="*/ 11621 h 2024785"/>
              <a:gd name="connsiteX26" fmla="*/ 58352 w 1835725"/>
              <a:gd name="connsiteY26" fmla="*/ 11093 h 2024785"/>
              <a:gd name="connsiteX27" fmla="*/ 454020 w 1835725"/>
              <a:gd name="connsiteY27" fmla="*/ 13474 h 2024785"/>
              <a:gd name="connsiteX28" fmla="*/ 477919 w 1835725"/>
              <a:gd name="connsiteY28" fmla="*/ 21437 h 2024785"/>
              <a:gd name="connsiteX29" fmla="*/ 957797 w 1835725"/>
              <a:gd name="connsiteY29" fmla="*/ 167970 h 2024785"/>
              <a:gd name="connsiteX30" fmla="*/ 1286982 w 1835725"/>
              <a:gd name="connsiteY30" fmla="*/ 387616 h 2024785"/>
              <a:gd name="connsiteX31" fmla="*/ 1293725 w 1835725"/>
              <a:gd name="connsiteY31" fmla="*/ 477075 h 2024785"/>
              <a:gd name="connsiteX32" fmla="*/ 1245453 w 1835725"/>
              <a:gd name="connsiteY32" fmla="*/ 499154 h 2024785"/>
              <a:gd name="connsiteX33" fmla="*/ 1245167 w 1835725"/>
              <a:gd name="connsiteY33" fmla="*/ 499154 h 2024785"/>
              <a:gd name="connsiteX34" fmla="*/ 1203638 w 1835725"/>
              <a:gd name="connsiteY34" fmla="*/ 484104 h 2024785"/>
              <a:gd name="connsiteX35" fmla="*/ 900647 w 1835725"/>
              <a:gd name="connsiteY35" fmla="*/ 281508 h 2024785"/>
              <a:gd name="connsiteX36" fmla="*/ 872454 w 1835725"/>
              <a:gd name="connsiteY36" fmla="*/ 196164 h 2024785"/>
              <a:gd name="connsiteX37" fmla="*/ 957797 w 1835725"/>
              <a:gd name="connsiteY37" fmla="*/ 167970 h 2024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835725" h="2024785">
                <a:moveTo>
                  <a:pt x="1801138" y="1622662"/>
                </a:moveTo>
                <a:cubicBezTo>
                  <a:pt x="1822105" y="1633400"/>
                  <a:pt x="1836117" y="1655372"/>
                  <a:pt x="1835717" y="1680254"/>
                </a:cubicBezTo>
                <a:cubicBezTo>
                  <a:pt x="1832093" y="1746382"/>
                  <a:pt x="1824354" y="1812154"/>
                  <a:pt x="1812568" y="1877193"/>
                </a:cubicBezTo>
                <a:lnTo>
                  <a:pt x="1776210" y="2024785"/>
                </a:lnTo>
                <a:lnTo>
                  <a:pt x="1655772" y="1983449"/>
                </a:lnTo>
                <a:lnTo>
                  <a:pt x="1687591" y="1854495"/>
                </a:lnTo>
                <a:cubicBezTo>
                  <a:pt x="1698455" y="1794657"/>
                  <a:pt x="1705590" y="1734142"/>
                  <a:pt x="1708939" y="1673301"/>
                </a:cubicBezTo>
                <a:cubicBezTo>
                  <a:pt x="1712216" y="1638363"/>
                  <a:pt x="1743190" y="1612703"/>
                  <a:pt x="1778129" y="1615979"/>
                </a:cubicBezTo>
                <a:cubicBezTo>
                  <a:pt x="1786387" y="1616753"/>
                  <a:pt x="1794149" y="1619084"/>
                  <a:pt x="1801138" y="1622662"/>
                </a:cubicBezTo>
                <a:close/>
                <a:moveTo>
                  <a:pt x="1585229" y="764759"/>
                </a:moveTo>
                <a:cubicBezTo>
                  <a:pt x="1600438" y="768789"/>
                  <a:pt x="1614156" y="778436"/>
                  <a:pt x="1623024" y="792810"/>
                </a:cubicBezTo>
                <a:cubicBezTo>
                  <a:pt x="1689575" y="907319"/>
                  <a:pt x="1741505" y="1029715"/>
                  <a:pt x="1777614" y="1157141"/>
                </a:cubicBezTo>
                <a:cubicBezTo>
                  <a:pt x="1787149" y="1190888"/>
                  <a:pt x="1767537" y="1225969"/>
                  <a:pt x="1733799" y="1235532"/>
                </a:cubicBezTo>
                <a:cubicBezTo>
                  <a:pt x="1728151" y="1237046"/>
                  <a:pt x="1722312" y="1237780"/>
                  <a:pt x="1716464" y="1237722"/>
                </a:cubicBezTo>
                <a:lnTo>
                  <a:pt x="1716464" y="1237913"/>
                </a:lnTo>
                <a:cubicBezTo>
                  <a:pt x="1688070" y="1237913"/>
                  <a:pt x="1663124" y="1219044"/>
                  <a:pt x="1655409" y="1191717"/>
                </a:cubicBezTo>
                <a:cubicBezTo>
                  <a:pt x="1622214" y="1074512"/>
                  <a:pt x="1574437" y="961936"/>
                  <a:pt x="1513200" y="856627"/>
                </a:cubicBezTo>
                <a:cubicBezTo>
                  <a:pt x="1496379" y="825834"/>
                  <a:pt x="1507704" y="787236"/>
                  <a:pt x="1538499" y="770415"/>
                </a:cubicBezTo>
                <a:cubicBezTo>
                  <a:pt x="1553325" y="762319"/>
                  <a:pt x="1570022" y="760730"/>
                  <a:pt x="1585229" y="764759"/>
                </a:cubicBezTo>
                <a:close/>
                <a:moveTo>
                  <a:pt x="477919" y="21437"/>
                </a:moveTo>
                <a:cubicBezTo>
                  <a:pt x="499341" y="33775"/>
                  <a:pt x="512445" y="58102"/>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89834" y="-4456"/>
                  <a:pt x="322735" y="-3656"/>
                  <a:pt x="454020" y="13474"/>
                </a:cubicBezTo>
                <a:cubicBezTo>
                  <a:pt x="462713" y="14543"/>
                  <a:pt x="470778" y="17324"/>
                  <a:pt x="477919" y="21437"/>
                </a:cubicBezTo>
                <a:close/>
                <a:moveTo>
                  <a:pt x="957797" y="167970"/>
                </a:move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8235" y="164811"/>
                  <a:pt x="926445" y="152188"/>
                  <a:pt x="957797" y="167970"/>
                </a:cubicBezTo>
                <a:close/>
              </a:path>
            </a:pathLst>
          </a:custGeom>
          <a:solidFill>
            <a:schemeClr val="accent4"/>
          </a:solidFill>
          <a:ln w="9525" cap="flat">
            <a:noFill/>
            <a:prstDash val="solid"/>
            <a:miter/>
          </a:ln>
        </p:spPr>
        <p:txBody>
          <a:bodyPr rtlCol="0" anchor="ctr"/>
          <a:lstStyle/>
          <a:p>
            <a:endParaRPr lang="en-US"/>
          </a:p>
        </p:txBody>
      </p:sp>
      <p:pic>
        <p:nvPicPr>
          <p:cNvPr id="7" name="Picture 6" descr="A diagram of a factory&#10;&#10;Description automatically generated">
            <a:extLst>
              <a:ext uri="{FF2B5EF4-FFF2-40B4-BE49-F238E27FC236}">
                <a16:creationId xmlns:a16="http://schemas.microsoft.com/office/drawing/2014/main" id="{3880E19C-6F15-6844-9BB4-B12246B7CCB5}"/>
              </a:ext>
            </a:extLst>
          </p:cNvPr>
          <p:cNvPicPr>
            <a:picLocks noChangeAspect="1"/>
          </p:cNvPicPr>
          <p:nvPr/>
        </p:nvPicPr>
        <p:blipFill>
          <a:blip r:embed="rId3"/>
          <a:srcRect r="5" b="5"/>
          <a:stretch/>
        </p:blipFill>
        <p:spPr>
          <a:xfrm>
            <a:off x="7751975" y="1075239"/>
            <a:ext cx="4128603" cy="4128603"/>
          </a:xfrm>
          <a:custGeom>
            <a:avLst/>
            <a:gdLst/>
            <a:ahLst/>
            <a:cxnLst/>
            <a:rect l="l" t="t" r="r" b="b"/>
            <a:pathLst>
              <a:path w="2663168" h="2663168">
                <a:moveTo>
                  <a:pt x="1331584" y="0"/>
                </a:moveTo>
                <a:cubicBezTo>
                  <a:pt x="2066998" y="0"/>
                  <a:pt x="2663168" y="596170"/>
                  <a:pt x="2663168" y="1331584"/>
                </a:cubicBezTo>
                <a:cubicBezTo>
                  <a:pt x="2663168" y="2066998"/>
                  <a:pt x="2066998" y="2663168"/>
                  <a:pt x="1331584" y="2663168"/>
                </a:cubicBezTo>
                <a:cubicBezTo>
                  <a:pt x="596170" y="2663168"/>
                  <a:pt x="0" y="2066998"/>
                  <a:pt x="0" y="1331584"/>
                </a:cubicBezTo>
                <a:cubicBezTo>
                  <a:pt x="0" y="596170"/>
                  <a:pt x="596170" y="0"/>
                  <a:pt x="1331584" y="0"/>
                </a:cubicBezTo>
                <a:close/>
              </a:path>
            </a:pathLst>
          </a:custGeom>
        </p:spPr>
      </p:pic>
      <p:sp>
        <p:nvSpPr>
          <p:cNvPr id="29" name="Freeform: Shape 28">
            <a:extLst>
              <a:ext uri="{FF2B5EF4-FFF2-40B4-BE49-F238E27FC236}">
                <a16:creationId xmlns:a16="http://schemas.microsoft.com/office/drawing/2014/main" id="{2D385988-EAAF-4C27-AF8A-2BFBECAF3D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49602" y="1"/>
            <a:ext cx="2066948" cy="1621879"/>
          </a:xfrm>
          <a:custGeom>
            <a:avLst/>
            <a:gdLst>
              <a:gd name="connsiteX0" fmla="*/ 0 w 2066948"/>
              <a:gd name="connsiteY0" fmla="*/ 0 h 1621879"/>
              <a:gd name="connsiteX1" fmla="*/ 123825 w 2066948"/>
              <a:gd name="connsiteY1" fmla="*/ 0 h 1621879"/>
              <a:gd name="connsiteX2" fmla="*/ 123825 w 2066948"/>
              <a:gd name="connsiteY2" fmla="*/ 1452620 h 1621879"/>
              <a:gd name="connsiteX3" fmla="*/ 1881378 w 2066948"/>
              <a:gd name="connsiteY3" fmla="*/ 436017 h 1621879"/>
              <a:gd name="connsiteX4" fmla="*/ 1127572 w 2066948"/>
              <a:gd name="connsiteY4" fmla="*/ 0 h 1621879"/>
              <a:gd name="connsiteX5" fmla="*/ 1374887 w 2066948"/>
              <a:gd name="connsiteY5" fmla="*/ 0 h 1621879"/>
              <a:gd name="connsiteX6" fmla="*/ 2035969 w 2066948"/>
              <a:gd name="connsiteY6" fmla="*/ 382391 h 1621879"/>
              <a:gd name="connsiteX7" fmla="*/ 2058648 w 2066948"/>
              <a:gd name="connsiteY7" fmla="*/ 466963 h 1621879"/>
              <a:gd name="connsiteX8" fmla="*/ 2035969 w 2066948"/>
              <a:gd name="connsiteY8" fmla="*/ 489642 h 1621879"/>
              <a:gd name="connsiteX9" fmla="*/ 92869 w 2066948"/>
              <a:gd name="connsiteY9" fmla="*/ 1613592 h 1621879"/>
              <a:gd name="connsiteX10" fmla="*/ 61913 w 2066948"/>
              <a:gd name="connsiteY10" fmla="*/ 1621879 h 1621879"/>
              <a:gd name="connsiteX11" fmla="*/ 0 w 2066948"/>
              <a:gd name="connsiteY11" fmla="*/ 1559967 h 1621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66948" h="1621879">
                <a:moveTo>
                  <a:pt x="0" y="0"/>
                </a:moveTo>
                <a:lnTo>
                  <a:pt x="123825" y="0"/>
                </a:lnTo>
                <a:lnTo>
                  <a:pt x="123825" y="1452620"/>
                </a:lnTo>
                <a:lnTo>
                  <a:pt x="1881378" y="436017"/>
                </a:lnTo>
                <a:lnTo>
                  <a:pt x="1127572" y="0"/>
                </a:lnTo>
                <a:lnTo>
                  <a:pt x="1374887" y="0"/>
                </a:lnTo>
                <a:lnTo>
                  <a:pt x="2035969" y="382391"/>
                </a:lnTo>
                <a:cubicBezTo>
                  <a:pt x="2065582" y="399479"/>
                  <a:pt x="2075745" y="437340"/>
                  <a:pt x="2058648" y="466963"/>
                </a:cubicBezTo>
                <a:cubicBezTo>
                  <a:pt x="2053219" y="476384"/>
                  <a:pt x="2045389" y="484204"/>
                  <a:pt x="2035969" y="489642"/>
                </a:cubicBezTo>
                <a:lnTo>
                  <a:pt x="92869" y="1613592"/>
                </a:lnTo>
                <a:cubicBezTo>
                  <a:pt x="83458" y="1619031"/>
                  <a:pt x="72780" y="1621889"/>
                  <a:pt x="61913" y="1621879"/>
                </a:cubicBezTo>
                <a:cubicBezTo>
                  <a:pt x="27719" y="1621879"/>
                  <a:pt x="0" y="1594161"/>
                  <a:pt x="0" y="1559967"/>
                </a:cubicBezTo>
                <a:close/>
              </a:path>
            </a:pathLst>
          </a:custGeom>
          <a:solidFill>
            <a:schemeClr val="accent6"/>
          </a:solidFill>
          <a:ln w="9525" cap="flat">
            <a:noFill/>
            <a:prstDash val="solid"/>
            <a:miter/>
          </a:ln>
        </p:spPr>
        <p:txBody>
          <a:bodyPr rtlCol="0" anchor="ctr"/>
          <a:lstStyle/>
          <a:p>
            <a:endParaRPr lang="en-US"/>
          </a:p>
        </p:txBody>
      </p:sp>
      <p:cxnSp>
        <p:nvCxnSpPr>
          <p:cNvPr id="38" name="Straight Connector 37">
            <a:extLst>
              <a:ext uri="{FF2B5EF4-FFF2-40B4-BE49-F238E27FC236}">
                <a16:creationId xmlns:a16="http://schemas.microsoft.com/office/drawing/2014/main" id="{43621FD4-D14D-45D5-9A57-9A2DE5EA59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138745" y="1027906"/>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33" name="Freeform: Shape 32">
            <a:extLst>
              <a:ext uri="{FF2B5EF4-FFF2-40B4-BE49-F238E27FC236}">
                <a16:creationId xmlns:a16="http://schemas.microsoft.com/office/drawing/2014/main" id="{B621D332-7329-4994-8836-C429A51B7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09527" y="6033795"/>
            <a:ext cx="1991064" cy="824205"/>
          </a:xfrm>
          <a:custGeom>
            <a:avLst/>
            <a:gdLst>
              <a:gd name="connsiteX0" fmla="*/ 995532 w 1991064"/>
              <a:gd name="connsiteY0" fmla="*/ 0 h 824205"/>
              <a:gd name="connsiteX1" fmla="*/ 1984823 w 1991064"/>
              <a:gd name="connsiteY1" fmla="*/ 784423 h 824205"/>
              <a:gd name="connsiteX2" fmla="*/ 1991064 w 1991064"/>
              <a:gd name="connsiteY2" fmla="*/ 824205 h 824205"/>
              <a:gd name="connsiteX3" fmla="*/ 0 w 1991064"/>
              <a:gd name="connsiteY3" fmla="*/ 824205 h 824205"/>
              <a:gd name="connsiteX4" fmla="*/ 6241 w 1991064"/>
              <a:gd name="connsiteY4" fmla="*/ 784423 h 824205"/>
              <a:gd name="connsiteX5" fmla="*/ 995532 w 1991064"/>
              <a:gd name="connsiteY5" fmla="*/ 0 h 824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91064" h="824205">
                <a:moveTo>
                  <a:pt x="995532" y="0"/>
                </a:moveTo>
                <a:cubicBezTo>
                  <a:pt x="1483521" y="0"/>
                  <a:pt x="1890663" y="336754"/>
                  <a:pt x="1984823" y="784423"/>
                </a:cubicBezTo>
                <a:lnTo>
                  <a:pt x="1991064" y="824205"/>
                </a:lnTo>
                <a:lnTo>
                  <a:pt x="0" y="824205"/>
                </a:lnTo>
                <a:lnTo>
                  <a:pt x="6241" y="784423"/>
                </a:lnTo>
                <a:cubicBezTo>
                  <a:pt x="100402" y="336754"/>
                  <a:pt x="507544" y="0"/>
                  <a:pt x="995532"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5" name="Freeform: Shape 34">
            <a:extLst>
              <a:ext uri="{FF2B5EF4-FFF2-40B4-BE49-F238E27FC236}">
                <a16:creationId xmlns:a16="http://schemas.microsoft.com/office/drawing/2014/main" id="{2D20F754-35A9-4508-BE3C-C59996D143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51696" y="5519196"/>
            <a:ext cx="1340305" cy="1338805"/>
          </a:xfrm>
          <a:custGeom>
            <a:avLst/>
            <a:gdLst>
              <a:gd name="connsiteX0" fmla="*/ 61913 w 1340305"/>
              <a:gd name="connsiteY0" fmla="*/ 0 h 1338805"/>
              <a:gd name="connsiteX1" fmla="*/ 1340305 w 1340305"/>
              <a:gd name="connsiteY1" fmla="*/ 0 h 1338805"/>
              <a:gd name="connsiteX2" fmla="*/ 1340305 w 1340305"/>
              <a:gd name="connsiteY2" fmla="*/ 123825 h 1338805"/>
              <a:gd name="connsiteX3" fmla="*/ 123825 w 1340305"/>
              <a:gd name="connsiteY3" fmla="*/ 123825 h 1338805"/>
              <a:gd name="connsiteX4" fmla="*/ 123825 w 1340305"/>
              <a:gd name="connsiteY4" fmla="*/ 1338805 h 1338805"/>
              <a:gd name="connsiteX5" fmla="*/ 0 w 1340305"/>
              <a:gd name="connsiteY5" fmla="*/ 1338805 h 1338805"/>
              <a:gd name="connsiteX6" fmla="*/ 0 w 1340305"/>
              <a:gd name="connsiteY6" fmla="*/ 61913 h 1338805"/>
              <a:gd name="connsiteX7" fmla="*/ 61913 w 1340305"/>
              <a:gd name="connsiteY7" fmla="*/ 0 h 1338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40305" h="1338805">
                <a:moveTo>
                  <a:pt x="61913" y="0"/>
                </a:moveTo>
                <a:lnTo>
                  <a:pt x="1340305" y="0"/>
                </a:lnTo>
                <a:lnTo>
                  <a:pt x="1340305" y="123825"/>
                </a:lnTo>
                <a:lnTo>
                  <a:pt x="123825" y="123825"/>
                </a:lnTo>
                <a:lnTo>
                  <a:pt x="123825" y="1338805"/>
                </a:lnTo>
                <a:lnTo>
                  <a:pt x="0" y="1338805"/>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Tree>
    <p:extLst>
      <p:ext uri="{BB962C8B-B14F-4D97-AF65-F5344CB8AC3E}">
        <p14:creationId xmlns:p14="http://schemas.microsoft.com/office/powerpoint/2010/main" val="25283704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AAABBBD-F204-3C88-C089-D756FC61A574}"/>
            </a:ext>
          </a:extLst>
        </p:cNvPr>
        <p:cNvGrpSpPr/>
        <p:nvPr/>
      </p:nvGrpSpPr>
      <p:grpSpPr>
        <a:xfrm>
          <a:off x="0" y="0"/>
          <a:ext cx="0" cy="0"/>
          <a:chOff x="0" y="0"/>
          <a:chExt cx="0" cy="0"/>
        </a:xfrm>
      </p:grpSpPr>
      <p:sp useBgFill="1">
        <p:nvSpPr>
          <p:cNvPr id="47" name="Rectangle 46">
            <a:extLst>
              <a:ext uri="{FF2B5EF4-FFF2-40B4-BE49-F238E27FC236}">
                <a16:creationId xmlns:a16="http://schemas.microsoft.com/office/drawing/2014/main" id="{A6D37EE4-EA1B-46EE-A54B-5233C63C96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EE4CDAB-F652-913A-E1F5-F9D748C91CAF}"/>
              </a:ext>
            </a:extLst>
          </p:cNvPr>
          <p:cNvSpPr>
            <a:spLocks noGrp="1"/>
          </p:cNvSpPr>
          <p:nvPr>
            <p:ph type="title"/>
          </p:nvPr>
        </p:nvSpPr>
        <p:spPr>
          <a:xfrm>
            <a:off x="572493" y="238539"/>
            <a:ext cx="11047013" cy="1434415"/>
          </a:xfrm>
        </p:spPr>
        <p:txBody>
          <a:bodyPr anchor="b">
            <a:normAutofit/>
          </a:bodyPr>
          <a:lstStyle/>
          <a:p>
            <a:r>
              <a:rPr lang="en-US" sz="5400" dirty="0"/>
              <a:t>Literature Review</a:t>
            </a:r>
            <a:endParaRPr lang="en-GB" sz="5400" dirty="0"/>
          </a:p>
        </p:txBody>
      </p:sp>
      <p:sp>
        <p:nvSpPr>
          <p:cNvPr id="49" name="sketch line">
            <a:extLst>
              <a:ext uri="{FF2B5EF4-FFF2-40B4-BE49-F238E27FC236}">
                <a16:creationId xmlns:a16="http://schemas.microsoft.com/office/drawing/2014/main" id="{927D5270-6648-4CC1-8F78-48BE299CAC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767709"/>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9">
            <a:extLst>
              <a:ext uri="{FF2B5EF4-FFF2-40B4-BE49-F238E27FC236}">
                <a16:creationId xmlns:a16="http://schemas.microsoft.com/office/drawing/2014/main" id="{3F200345-D346-5560-21BD-AC96D5A5C412}"/>
              </a:ext>
            </a:extLst>
          </p:cNvPr>
          <p:cNvSpPr>
            <a:spLocks noGrp="1"/>
          </p:cNvSpPr>
          <p:nvPr>
            <p:ph idx="1"/>
          </p:nvPr>
        </p:nvSpPr>
        <p:spPr>
          <a:xfrm>
            <a:off x="572493" y="2071316"/>
            <a:ext cx="11047014" cy="4114800"/>
          </a:xfrm>
        </p:spPr>
        <p:txBody>
          <a:bodyPr anchor="t">
            <a:normAutofit/>
          </a:bodyPr>
          <a:lstStyle/>
          <a:p>
            <a:r>
              <a:rPr lang="en-US" sz="2200" dirty="0"/>
              <a:t>The literature review will cover previous work on defect detection methods in industrial contexts, focusing on deep learning approaches like YOLO (You Only Look Once) and other object detection models. </a:t>
            </a:r>
          </a:p>
          <a:p>
            <a:r>
              <a:rPr lang="en-US" sz="2200" dirty="0"/>
              <a:t>The review will also examine manual inspection limitations and the growing adoption of automation and artificial intelligence (AI) in quality control processes. It will highlight recent advancements in YOLOv5, its applications, and various improvements that can be made to its architecture to suit specific tasks such as defect detection.</a:t>
            </a:r>
          </a:p>
        </p:txBody>
      </p:sp>
    </p:spTree>
    <p:extLst>
      <p:ext uri="{BB962C8B-B14F-4D97-AF65-F5344CB8AC3E}">
        <p14:creationId xmlns:p14="http://schemas.microsoft.com/office/powerpoint/2010/main" val="156716325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027FF688B3C1943B4ECEC99E3BB43CC" ma:contentTypeVersion="6" ma:contentTypeDescription="Create a new document." ma:contentTypeScope="" ma:versionID="8f35fd4295288fc87acb777e64988d17">
  <xsd:schema xmlns:xsd="http://www.w3.org/2001/XMLSchema" xmlns:xs="http://www.w3.org/2001/XMLSchema" xmlns:p="http://schemas.microsoft.com/office/2006/metadata/properties" xmlns:ns2="a0e3e070-c456-4c4d-9806-ba71933c9b94" targetNamespace="http://schemas.microsoft.com/office/2006/metadata/properties" ma:root="true" ma:fieldsID="009c998687d10f23a23420e8a72ccd30" ns2:_="">
    <xsd:import namespace="a0e3e070-c456-4c4d-9806-ba71933c9b94"/>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0e3e070-c456-4c4d-9806-ba71933c9b9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MediaServiceAuto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A55237F-7B08-4322-82A5-9544F45BA73F}">
  <ds:schemaRefs>
    <ds:schemaRef ds:uri="a0e3e070-c456-4c4d-9806-ba71933c9b94"/>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0/xmlns/"/>
    <ds:schemaRef ds:uri="http://www.w3.org/2001/XMLSchema"/>
  </ds:schemaRefs>
</ds:datastoreItem>
</file>

<file path=customXml/itemProps2.xml><?xml version="1.0" encoding="utf-8"?>
<ds:datastoreItem xmlns:ds="http://schemas.openxmlformats.org/officeDocument/2006/customXml" ds:itemID="{CBE236E2-653B-4DD0-93F6-EEFE4C29E14C}">
  <ds:schemaRefs>
    <ds:schemaRef ds:uri="http://schemas.microsoft.com/sharepoint/v3/contenttype/forms"/>
  </ds:schemaRefs>
</ds:datastoreItem>
</file>

<file path=customXml/itemProps3.xml><?xml version="1.0" encoding="utf-8"?>
<ds:datastoreItem xmlns:ds="http://schemas.openxmlformats.org/officeDocument/2006/customXml" ds:itemID="{B641F331-CFBC-4741-A8A8-27A1AC52B870}">
  <ds:schemaRefs>
    <ds:schemaRef ds:uri="http://purl.org/dc/terms/"/>
    <ds:schemaRef ds:uri="http://www.w3.org/XML/1998/namespace"/>
    <ds:schemaRef ds:uri="http://schemas.microsoft.com/office/infopath/2007/PartnerControls"/>
    <ds:schemaRef ds:uri="http://schemas.openxmlformats.org/package/2006/metadata/core-properties"/>
    <ds:schemaRef ds:uri="http://schemas.microsoft.com/office/2006/documentManagement/types"/>
    <ds:schemaRef ds:uri="http://purl.org/dc/elements/1.1/"/>
    <ds:schemaRef ds:uri="a0e3e070-c456-4c4d-9806-ba71933c9b94"/>
    <ds:schemaRef ds:uri="http://schemas.microsoft.com/office/2006/metadata/properties"/>
    <ds:schemaRef ds:uri="http://purl.org/dc/dcmitype/"/>
  </ds:schemaRefs>
</ds:datastoreItem>
</file>

<file path=docProps/app.xml><?xml version="1.0" encoding="utf-8"?>
<Properties xmlns="http://schemas.openxmlformats.org/officeDocument/2006/extended-properties" xmlns:vt="http://schemas.openxmlformats.org/officeDocument/2006/docPropsVTypes">
  <TotalTime>26720</TotalTime>
  <Words>1232</Words>
  <Application>Microsoft Office PowerPoint</Application>
  <PresentationFormat>宽屏</PresentationFormat>
  <Paragraphs>102</Paragraphs>
  <Slides>19</Slides>
  <Notes>17</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19</vt:i4>
      </vt:variant>
    </vt:vector>
  </HeadingPairs>
  <TitlesOfParts>
    <vt:vector size="24" baseType="lpstr">
      <vt:lpstr>-apple-system</vt:lpstr>
      <vt:lpstr>Arial</vt:lpstr>
      <vt:lpstr>Calibri</vt:lpstr>
      <vt:lpstr>Calibri Light</vt:lpstr>
      <vt:lpstr>Office Theme</vt:lpstr>
      <vt:lpstr>Introduction to Research Work</vt:lpstr>
      <vt:lpstr>Group members and their contribution</vt:lpstr>
      <vt:lpstr>Outline</vt:lpstr>
      <vt:lpstr>Reseach Topic</vt:lpstr>
      <vt:lpstr>Introduction</vt:lpstr>
      <vt:lpstr>Timeline</vt:lpstr>
      <vt:lpstr>Research Questions or Hypotheses</vt:lpstr>
      <vt:lpstr>Research Objectives</vt:lpstr>
      <vt:lpstr>Literature Review</vt:lpstr>
      <vt:lpstr>Research Methods</vt:lpstr>
      <vt:lpstr>Research Methods</vt:lpstr>
      <vt:lpstr>Design and Steps</vt:lpstr>
      <vt:lpstr>Experiments</vt:lpstr>
      <vt:lpstr>Results</vt:lpstr>
      <vt:lpstr>User Interface</vt:lpstr>
      <vt:lpstr>Software Copyright</vt:lpstr>
      <vt:lpstr>Further Improvement</vt:lpstr>
      <vt:lpstr>References</vt:lpstr>
      <vt:lpstr>Thank You</vt:lpstr>
    </vt:vector>
  </TitlesOfParts>
  <Company>University of Oulu</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Tanja Sauvola</dc:creator>
  <cp:lastModifiedBy>Rocky Du</cp:lastModifiedBy>
  <cp:revision>1872</cp:revision>
  <cp:lastPrinted>2024-07-13T10:20:04Z</cp:lastPrinted>
  <dcterms:created xsi:type="dcterms:W3CDTF">2018-09-18T06:33:14Z</dcterms:created>
  <dcterms:modified xsi:type="dcterms:W3CDTF">2024-10-22T03:51:21Z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0x010100B027FF688B3C1943B4ECEC99E3BB43CC</vt:lpwstr>
  </property>
</Properties>
</file>